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9" r:id="rId4"/>
  </p:sldMasterIdLst>
  <p:notesMasterIdLst>
    <p:notesMasterId r:id="rId15"/>
  </p:notesMasterIdLst>
  <p:handoutMasterIdLst>
    <p:handoutMasterId r:id="rId16"/>
  </p:handoutMasterIdLst>
  <p:sldIdLst>
    <p:sldId id="263" r:id="rId5"/>
    <p:sldId id="270" r:id="rId6"/>
    <p:sldId id="278" r:id="rId7"/>
    <p:sldId id="272" r:id="rId8"/>
    <p:sldId id="275" r:id="rId9"/>
    <p:sldId id="283" r:id="rId10"/>
    <p:sldId id="284" r:id="rId11"/>
    <p:sldId id="285" r:id="rId12"/>
    <p:sldId id="282" r:id="rId13"/>
    <p:sldId id="271" r:id="rId14"/>
  </p:sldIdLst>
  <p:sldSz cx="9144000" cy="5143500" type="screen16x9"/>
  <p:notesSz cx="9144000" cy="6858000"/>
  <p:defaultTextStyle>
    <a:defPPr>
      <a:defRPr lang="en-US"/>
    </a:defPPr>
    <a:lvl1pPr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78BC"/>
    <a:srgbClr val="152456"/>
    <a:srgbClr val="87908F"/>
    <a:srgbClr val="011E40"/>
    <a:srgbClr val="377189"/>
    <a:srgbClr val="AF1F8E"/>
    <a:srgbClr val="58B7DD"/>
    <a:srgbClr val="CCD2EB"/>
    <a:srgbClr val="FFDD7F"/>
    <a:srgbClr val="C8E9E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372674-C24D-E315-0F70-E0005C963C96}" v="211" dt="2022-11-15T01:15:00.462"/>
    <p1510:client id="{B90D3B95-4228-7AF2-D299-CA71BE374D08}" v="89" dt="2022-11-14T19:04:55.244"/>
    <p1510:client id="{F7224973-939E-2D87-093B-7A8CF90A6F5F}" v="651" dt="2022-11-08T00:10:14.7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47" autoAdjust="0"/>
    <p:restoredTop sz="67772" autoAdjust="0"/>
  </p:normalViewPr>
  <p:slideViewPr>
    <p:cSldViewPr snapToGrid="0" snapToObjects="1">
      <p:cViewPr varScale="1">
        <p:scale>
          <a:sx n="65" d="100"/>
          <a:sy n="65" d="100"/>
        </p:scale>
        <p:origin x="942" y="60"/>
      </p:cViewPr>
      <p:guideLst>
        <p:guide orient="horz" pos="2160"/>
        <p:guide pos="2880"/>
        <p:guide orient="horz" pos="162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73" d="100"/>
          <a:sy n="73" d="100"/>
        </p:scale>
        <p:origin x="195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brielle Harb" userId="5e1b3f73-8706-422d-a973-83340a76f120" providerId="ADAL" clId="{48DE5CC7-71F1-4CCC-B5EC-14983E579EB0}"/>
    <pc:docChg chg="undo custSel modSld">
      <pc:chgData name="Gabrielle Harb" userId="5e1b3f73-8706-422d-a973-83340a76f120" providerId="ADAL" clId="{48DE5CC7-71F1-4CCC-B5EC-14983E579EB0}" dt="2022-09-19T22:58:35.531" v="1025" actId="1076"/>
      <pc:docMkLst>
        <pc:docMk/>
      </pc:docMkLst>
      <pc:sldChg chg="modSp">
        <pc:chgData name="Gabrielle Harb" userId="5e1b3f73-8706-422d-a973-83340a76f120" providerId="ADAL" clId="{48DE5CC7-71F1-4CCC-B5EC-14983E579EB0}" dt="2022-09-19T21:58:52.905" v="952" actId="20577"/>
        <pc:sldMkLst>
          <pc:docMk/>
          <pc:sldMk cId="0" sldId="263"/>
        </pc:sldMkLst>
        <pc:spChg chg="mod">
          <ac:chgData name="Gabrielle Harb" userId="5e1b3f73-8706-422d-a973-83340a76f120" providerId="ADAL" clId="{48DE5CC7-71F1-4CCC-B5EC-14983E579EB0}" dt="2022-09-19T21:58:52.905" v="952" actId="20577"/>
          <ac:spMkLst>
            <pc:docMk/>
            <pc:sldMk cId="0" sldId="263"/>
            <ac:spMk id="3" creationId="{5CB118A9-C404-6B4D-9E5A-D2D7E96EC3AF}"/>
          </ac:spMkLst>
        </pc:spChg>
      </pc:sldChg>
      <pc:sldChg chg="modSp">
        <pc:chgData name="Gabrielle Harb" userId="5e1b3f73-8706-422d-a973-83340a76f120" providerId="ADAL" clId="{48DE5CC7-71F1-4CCC-B5EC-14983E579EB0}" dt="2022-09-19T20:36:32.958" v="146" actId="20577"/>
        <pc:sldMkLst>
          <pc:docMk/>
          <pc:sldMk cId="1062931727" sldId="270"/>
        </pc:sldMkLst>
        <pc:spChg chg="mod">
          <ac:chgData name="Gabrielle Harb" userId="5e1b3f73-8706-422d-a973-83340a76f120" providerId="ADAL" clId="{48DE5CC7-71F1-4CCC-B5EC-14983E579EB0}" dt="2022-09-19T20:36:32.958" v="146" actId="20577"/>
          <ac:spMkLst>
            <pc:docMk/>
            <pc:sldMk cId="1062931727" sldId="270"/>
            <ac:spMk id="5" creationId="{00000000-0000-0000-0000-000000000000}"/>
          </ac:spMkLst>
        </pc:spChg>
      </pc:sldChg>
      <pc:sldChg chg="modSp modNotesTx">
        <pc:chgData name="Gabrielle Harb" userId="5e1b3f73-8706-422d-a973-83340a76f120" providerId="ADAL" clId="{48DE5CC7-71F1-4CCC-B5EC-14983E579EB0}" dt="2022-09-19T22:57:24.866" v="1014" actId="5793"/>
        <pc:sldMkLst>
          <pc:docMk/>
          <pc:sldMk cId="3822194500" sldId="272"/>
        </pc:sldMkLst>
        <pc:spChg chg="mod">
          <ac:chgData name="Gabrielle Harb" userId="5e1b3f73-8706-422d-a973-83340a76f120" providerId="ADAL" clId="{48DE5CC7-71F1-4CCC-B5EC-14983E579EB0}" dt="2022-09-19T22:57:24.866" v="1014" actId="5793"/>
          <ac:spMkLst>
            <pc:docMk/>
            <pc:sldMk cId="3822194500" sldId="272"/>
            <ac:spMk id="3" creationId="{A2F70F5D-6D44-4373-9F78-BDA59F4B5756}"/>
          </ac:spMkLst>
        </pc:spChg>
      </pc:sldChg>
      <pc:sldChg chg="modSp">
        <pc:chgData name="Gabrielle Harb" userId="5e1b3f73-8706-422d-a973-83340a76f120" providerId="ADAL" clId="{48DE5CC7-71F1-4CCC-B5EC-14983E579EB0}" dt="2022-09-19T22:58:35.531" v="1025" actId="1076"/>
        <pc:sldMkLst>
          <pc:docMk/>
          <pc:sldMk cId="2810406323" sldId="275"/>
        </pc:sldMkLst>
        <pc:spChg chg="mod">
          <ac:chgData name="Gabrielle Harb" userId="5e1b3f73-8706-422d-a973-83340a76f120" providerId="ADAL" clId="{48DE5CC7-71F1-4CCC-B5EC-14983E579EB0}" dt="2022-09-19T22:46:47.228" v="1007" actId="20577"/>
          <ac:spMkLst>
            <pc:docMk/>
            <pc:sldMk cId="2810406323" sldId="275"/>
            <ac:spMk id="3" creationId="{10F3B3AF-7EC0-4B12-983F-3FB7C11E8D40}"/>
          </ac:spMkLst>
        </pc:spChg>
        <pc:spChg chg="mod">
          <ac:chgData name="Gabrielle Harb" userId="5e1b3f73-8706-422d-a973-83340a76f120" providerId="ADAL" clId="{48DE5CC7-71F1-4CCC-B5EC-14983E579EB0}" dt="2022-09-19T22:58:35.531" v="1025" actId="1076"/>
          <ac:spMkLst>
            <pc:docMk/>
            <pc:sldMk cId="2810406323" sldId="275"/>
            <ac:spMk id="4" creationId="{FAAFD71B-4FCF-4F32-B1B2-F555BB512367}"/>
          </ac:spMkLst>
        </pc:spChg>
        <pc:spChg chg="mod">
          <ac:chgData name="Gabrielle Harb" userId="5e1b3f73-8706-422d-a973-83340a76f120" providerId="ADAL" clId="{48DE5CC7-71F1-4CCC-B5EC-14983E579EB0}" dt="2022-09-19T22:58:29.757" v="1023" actId="1076"/>
          <ac:spMkLst>
            <pc:docMk/>
            <pc:sldMk cId="2810406323" sldId="275"/>
            <ac:spMk id="5" creationId="{16484970-EB1A-46C5-975E-823C9B93E124}"/>
          </ac:spMkLst>
        </pc:spChg>
        <pc:picChg chg="mod">
          <ac:chgData name="Gabrielle Harb" userId="5e1b3f73-8706-422d-a973-83340a76f120" providerId="ADAL" clId="{48DE5CC7-71F1-4CCC-B5EC-14983E579EB0}" dt="2022-09-19T22:58:26.400" v="1022" actId="1076"/>
          <ac:picMkLst>
            <pc:docMk/>
            <pc:sldMk cId="2810406323" sldId="275"/>
            <ac:picMk id="7" creationId="{68F08918-2936-4F3C-803F-A200FE34F8E7}"/>
          </ac:picMkLst>
        </pc:picChg>
        <pc:picChg chg="mod">
          <ac:chgData name="Gabrielle Harb" userId="5e1b3f73-8706-422d-a973-83340a76f120" providerId="ADAL" clId="{48DE5CC7-71F1-4CCC-B5EC-14983E579EB0}" dt="2022-09-19T22:58:31.981" v="1024" actId="1076"/>
          <ac:picMkLst>
            <pc:docMk/>
            <pc:sldMk cId="2810406323" sldId="275"/>
            <ac:picMk id="9" creationId="{9E0A2B84-C545-4369-9EFE-401751FAAEFC}"/>
          </ac:picMkLst>
        </pc:picChg>
      </pc:sldChg>
      <pc:sldChg chg="modSp modNotesTx">
        <pc:chgData name="Gabrielle Harb" userId="5e1b3f73-8706-422d-a973-83340a76f120" providerId="ADAL" clId="{48DE5CC7-71F1-4CCC-B5EC-14983E579EB0}" dt="2022-09-19T22:54:54.916" v="1011" actId="5793"/>
        <pc:sldMkLst>
          <pc:docMk/>
          <pc:sldMk cId="449158386" sldId="278"/>
        </pc:sldMkLst>
        <pc:spChg chg="mod">
          <ac:chgData name="Gabrielle Harb" userId="5e1b3f73-8706-422d-a973-83340a76f120" providerId="ADAL" clId="{48DE5CC7-71F1-4CCC-B5EC-14983E579EB0}" dt="2022-09-19T22:54:54.916" v="1011" actId="5793"/>
          <ac:spMkLst>
            <pc:docMk/>
            <pc:sldMk cId="449158386" sldId="278"/>
            <ac:spMk id="3" creationId="{29E48FA9-5523-4B80-A7BB-7FAD427A14F8}"/>
          </ac:spMkLst>
        </pc:spChg>
      </pc:sldChg>
    </pc:docChg>
  </pc:docChgLst>
  <pc:docChgLst>
    <pc:chgData name="Gabrielle Harb" userId="S::gdh006@students.jefferson.edu::5396efaf-bdef-4c46-92b2-43b5024ef35f" providerId="AD" clId="Web-{21372674-C24D-E315-0F70-E0005C963C96}"/>
    <pc:docChg chg="modSld">
      <pc:chgData name="Gabrielle Harb" userId="S::gdh006@students.jefferson.edu::5396efaf-bdef-4c46-92b2-43b5024ef35f" providerId="AD" clId="Web-{21372674-C24D-E315-0F70-E0005C963C96}" dt="2022-11-15T01:15:00.462" v="175" actId="1076"/>
      <pc:docMkLst>
        <pc:docMk/>
      </pc:docMkLst>
      <pc:sldChg chg="modSp">
        <pc:chgData name="Gabrielle Harb" userId="S::gdh006@students.jefferson.edu::5396efaf-bdef-4c46-92b2-43b5024ef35f" providerId="AD" clId="Web-{21372674-C24D-E315-0F70-E0005C963C96}" dt="2022-11-15T00:19:10.841" v="77" actId="20577"/>
        <pc:sldMkLst>
          <pc:docMk/>
          <pc:sldMk cId="0" sldId="263"/>
        </pc:sldMkLst>
        <pc:spChg chg="mod">
          <ac:chgData name="Gabrielle Harb" userId="S::gdh006@students.jefferson.edu::5396efaf-bdef-4c46-92b2-43b5024ef35f" providerId="AD" clId="Web-{21372674-C24D-E315-0F70-E0005C963C96}" dt="2022-11-15T00:19:10.841" v="77" actId="20577"/>
          <ac:spMkLst>
            <pc:docMk/>
            <pc:sldMk cId="0" sldId="263"/>
            <ac:spMk id="7" creationId="{ADC99469-223B-634F-BD24-AE84F3BE8767}"/>
          </ac:spMkLst>
        </pc:spChg>
      </pc:sldChg>
      <pc:sldChg chg="delSp modSp">
        <pc:chgData name="Gabrielle Harb" userId="S::gdh006@students.jefferson.edu::5396efaf-bdef-4c46-92b2-43b5024ef35f" providerId="AD" clId="Web-{21372674-C24D-E315-0F70-E0005C963C96}" dt="2022-11-15T00:29:27.141" v="96" actId="1076"/>
        <pc:sldMkLst>
          <pc:docMk/>
          <pc:sldMk cId="1062931727" sldId="270"/>
        </pc:sldMkLst>
        <pc:spChg chg="mod topLvl">
          <ac:chgData name="Gabrielle Harb" userId="S::gdh006@students.jefferson.edu::5396efaf-bdef-4c46-92b2-43b5024ef35f" providerId="AD" clId="Web-{21372674-C24D-E315-0F70-E0005C963C96}" dt="2022-11-15T00:29:23.578" v="95" actId="1076"/>
          <ac:spMkLst>
            <pc:docMk/>
            <pc:sldMk cId="1062931727" sldId="270"/>
            <ac:spMk id="6" creationId="{8DEB8726-242B-4E13-A0D9-03AA9137792A}"/>
          </ac:spMkLst>
        </pc:spChg>
        <pc:spChg chg="mod topLvl">
          <ac:chgData name="Gabrielle Harb" userId="S::gdh006@students.jefferson.edu::5396efaf-bdef-4c46-92b2-43b5024ef35f" providerId="AD" clId="Web-{21372674-C24D-E315-0F70-E0005C963C96}" dt="2022-11-15T00:29:20.172" v="94" actId="1076"/>
          <ac:spMkLst>
            <pc:docMk/>
            <pc:sldMk cId="1062931727" sldId="270"/>
            <ac:spMk id="7" creationId="{3B0E9612-914B-4B75-A39B-895918D67072}"/>
          </ac:spMkLst>
        </pc:spChg>
        <pc:spChg chg="mod topLvl">
          <ac:chgData name="Gabrielle Harb" userId="S::gdh006@students.jefferson.edu::5396efaf-bdef-4c46-92b2-43b5024ef35f" providerId="AD" clId="Web-{21372674-C24D-E315-0F70-E0005C963C96}" dt="2022-11-15T00:29:27.141" v="96" actId="1076"/>
          <ac:spMkLst>
            <pc:docMk/>
            <pc:sldMk cId="1062931727" sldId="270"/>
            <ac:spMk id="8" creationId="{7FB35E68-14DB-41AE-BA5F-11A7FEFDB6A3}"/>
          </ac:spMkLst>
        </pc:spChg>
        <pc:spChg chg="mod topLvl">
          <ac:chgData name="Gabrielle Harb" userId="S::gdh006@students.jefferson.edu::5396efaf-bdef-4c46-92b2-43b5024ef35f" providerId="AD" clId="Web-{21372674-C24D-E315-0F70-E0005C963C96}" dt="2022-11-15T00:29:15.953" v="93" actId="1076"/>
          <ac:spMkLst>
            <pc:docMk/>
            <pc:sldMk cId="1062931727" sldId="270"/>
            <ac:spMk id="9" creationId="{323AD07A-1C6C-42F6-BA61-6927D5866770}"/>
          </ac:spMkLst>
        </pc:spChg>
        <pc:grpChg chg="del mod">
          <ac:chgData name="Gabrielle Harb" userId="S::gdh006@students.jefferson.edu::5396efaf-bdef-4c46-92b2-43b5024ef35f" providerId="AD" clId="Web-{21372674-C24D-E315-0F70-E0005C963C96}" dt="2022-11-15T00:29:02.281" v="84"/>
          <ac:grpSpMkLst>
            <pc:docMk/>
            <pc:sldMk cId="1062931727" sldId="270"/>
            <ac:grpSpMk id="10" creationId="{F85A614A-6863-46E1-B2DF-DF3771964F4E}"/>
          </ac:grpSpMkLst>
        </pc:grpChg>
      </pc:sldChg>
      <pc:sldChg chg="modSp">
        <pc:chgData name="Gabrielle Harb" userId="S::gdh006@students.jefferson.edu::5396efaf-bdef-4c46-92b2-43b5024ef35f" providerId="AD" clId="Web-{21372674-C24D-E315-0F70-E0005C963C96}" dt="2022-11-14T23:08:46.135" v="50" actId="1076"/>
        <pc:sldMkLst>
          <pc:docMk/>
          <pc:sldMk cId="3822194500" sldId="272"/>
        </pc:sldMkLst>
        <pc:spChg chg="mod">
          <ac:chgData name="Gabrielle Harb" userId="S::gdh006@students.jefferson.edu::5396efaf-bdef-4c46-92b2-43b5024ef35f" providerId="AD" clId="Web-{21372674-C24D-E315-0F70-E0005C963C96}" dt="2022-11-14T23:08:46.135" v="50" actId="1076"/>
          <ac:spMkLst>
            <pc:docMk/>
            <pc:sldMk cId="3822194500" sldId="272"/>
            <ac:spMk id="3" creationId="{A2F70F5D-6D44-4373-9F78-BDA59F4B5756}"/>
          </ac:spMkLst>
        </pc:spChg>
      </pc:sldChg>
      <pc:sldChg chg="modSp">
        <pc:chgData name="Gabrielle Harb" userId="S::gdh006@students.jefferson.edu::5396efaf-bdef-4c46-92b2-43b5024ef35f" providerId="AD" clId="Web-{21372674-C24D-E315-0F70-E0005C963C96}" dt="2022-11-14T22:22:12.880" v="1" actId="20577"/>
        <pc:sldMkLst>
          <pc:docMk/>
          <pc:sldMk cId="2810406323" sldId="275"/>
        </pc:sldMkLst>
        <pc:spChg chg="mod">
          <ac:chgData name="Gabrielle Harb" userId="S::gdh006@students.jefferson.edu::5396efaf-bdef-4c46-92b2-43b5024ef35f" providerId="AD" clId="Web-{21372674-C24D-E315-0F70-E0005C963C96}" dt="2022-11-14T22:22:12.880" v="1" actId="20577"/>
          <ac:spMkLst>
            <pc:docMk/>
            <pc:sldMk cId="2810406323" sldId="275"/>
            <ac:spMk id="5" creationId="{16484970-EB1A-46C5-975E-823C9B93E124}"/>
          </ac:spMkLst>
        </pc:spChg>
      </pc:sldChg>
      <pc:sldChg chg="modSp">
        <pc:chgData name="Gabrielle Harb" userId="S::gdh006@students.jefferson.edu::5396efaf-bdef-4c46-92b2-43b5024ef35f" providerId="AD" clId="Web-{21372674-C24D-E315-0F70-E0005C963C96}" dt="2022-11-15T00:33:57.102" v="132" actId="20577"/>
        <pc:sldMkLst>
          <pc:docMk/>
          <pc:sldMk cId="4281475769" sldId="283"/>
        </pc:sldMkLst>
        <pc:spChg chg="mod">
          <ac:chgData name="Gabrielle Harb" userId="S::gdh006@students.jefferson.edu::5396efaf-bdef-4c46-92b2-43b5024ef35f" providerId="AD" clId="Web-{21372674-C24D-E315-0F70-E0005C963C96}" dt="2022-11-15T00:31:07.706" v="108" actId="14100"/>
          <ac:spMkLst>
            <pc:docMk/>
            <pc:sldMk cId="4281475769" sldId="283"/>
            <ac:spMk id="3" creationId="{ABA0B2DE-F794-1256-6206-BF394624B5E3}"/>
          </ac:spMkLst>
        </pc:spChg>
        <pc:spChg chg="mod">
          <ac:chgData name="Gabrielle Harb" userId="S::gdh006@students.jefferson.edu::5396efaf-bdef-4c46-92b2-43b5024ef35f" providerId="AD" clId="Web-{21372674-C24D-E315-0F70-E0005C963C96}" dt="2022-11-15T00:33:57.102" v="132" actId="20577"/>
          <ac:spMkLst>
            <pc:docMk/>
            <pc:sldMk cId="4281475769" sldId="283"/>
            <ac:spMk id="5" creationId="{7F3DA55F-AA75-60A0-65AA-64F83BC71570}"/>
          </ac:spMkLst>
        </pc:spChg>
      </pc:sldChg>
      <pc:sldChg chg="modSp">
        <pc:chgData name="Gabrielle Harb" userId="S::gdh006@students.jefferson.edu::5396efaf-bdef-4c46-92b2-43b5024ef35f" providerId="AD" clId="Web-{21372674-C24D-E315-0F70-E0005C963C96}" dt="2022-11-15T01:15:00.462" v="175" actId="1076"/>
        <pc:sldMkLst>
          <pc:docMk/>
          <pc:sldMk cId="1353112673" sldId="284"/>
        </pc:sldMkLst>
        <pc:spChg chg="mod">
          <ac:chgData name="Gabrielle Harb" userId="S::gdh006@students.jefferson.edu::5396efaf-bdef-4c46-92b2-43b5024ef35f" providerId="AD" clId="Web-{21372674-C24D-E315-0F70-E0005C963C96}" dt="2022-11-15T00:31:57.911" v="111" actId="1076"/>
          <ac:spMkLst>
            <pc:docMk/>
            <pc:sldMk cId="1353112673" sldId="284"/>
            <ac:spMk id="4" creationId="{ED942BB3-2321-4516-BBC4-CD8BF270073B}"/>
          </ac:spMkLst>
        </pc:spChg>
        <pc:spChg chg="mod">
          <ac:chgData name="Gabrielle Harb" userId="S::gdh006@students.jefferson.edu::5396efaf-bdef-4c46-92b2-43b5024ef35f" providerId="AD" clId="Web-{21372674-C24D-E315-0F70-E0005C963C96}" dt="2022-11-15T01:15:00.462" v="175" actId="1076"/>
          <ac:spMkLst>
            <pc:docMk/>
            <pc:sldMk cId="1353112673" sldId="284"/>
            <ac:spMk id="7" creationId="{975FB057-70DA-BDAE-8964-DBC4835427F4}"/>
          </ac:spMkLst>
        </pc:spChg>
      </pc:sldChg>
      <pc:sldChg chg="modSp">
        <pc:chgData name="Gabrielle Harb" userId="S::gdh006@students.jefferson.edu::5396efaf-bdef-4c46-92b2-43b5024ef35f" providerId="AD" clId="Web-{21372674-C24D-E315-0F70-E0005C963C96}" dt="2022-11-15T01:04:46.146" v="174" actId="20577"/>
        <pc:sldMkLst>
          <pc:docMk/>
          <pc:sldMk cId="1437126059" sldId="285"/>
        </pc:sldMkLst>
        <pc:spChg chg="mod">
          <ac:chgData name="Gabrielle Harb" userId="S::gdh006@students.jefferson.edu::5396efaf-bdef-4c46-92b2-43b5024ef35f" providerId="AD" clId="Web-{21372674-C24D-E315-0F70-E0005C963C96}" dt="2022-11-15T00:28:21.373" v="81" actId="20577"/>
          <ac:spMkLst>
            <pc:docMk/>
            <pc:sldMk cId="1437126059" sldId="285"/>
            <ac:spMk id="2" creationId="{01104718-5FB8-469C-BD62-CA58BCE54094}"/>
          </ac:spMkLst>
        </pc:spChg>
        <pc:spChg chg="mod">
          <ac:chgData name="Gabrielle Harb" userId="S::gdh006@students.jefferson.edu::5396efaf-bdef-4c46-92b2-43b5024ef35f" providerId="AD" clId="Web-{21372674-C24D-E315-0F70-E0005C963C96}" dt="2022-11-15T01:04:46.146" v="174" actId="20577"/>
          <ac:spMkLst>
            <pc:docMk/>
            <pc:sldMk cId="1437126059" sldId="285"/>
            <ac:spMk id="3" creationId="{9C0E2A22-E278-4712-8A29-C7E71FC2B45D}"/>
          </ac:spMkLst>
        </pc:spChg>
      </pc:sldChg>
    </pc:docChg>
  </pc:docChgLst>
  <pc:docChgLst>
    <pc:chgData name="Gabrielle Harb" userId="5e1b3f73-8706-422d-a973-83340a76f120" providerId="ADAL" clId="{BC8FB1BE-AD13-4CF0-9CBA-453028E3E8C1}"/>
    <pc:docChg chg="undo custSel addSld delSld modSld sldOrd">
      <pc:chgData name="Gabrielle Harb" userId="5e1b3f73-8706-422d-a973-83340a76f120" providerId="ADAL" clId="{BC8FB1BE-AD13-4CF0-9CBA-453028E3E8C1}" dt="2022-10-31T21:52:57.030" v="1341" actId="20577"/>
      <pc:docMkLst>
        <pc:docMk/>
      </pc:docMkLst>
      <pc:sldChg chg="modSp">
        <pc:chgData name="Gabrielle Harb" userId="5e1b3f73-8706-422d-a973-83340a76f120" providerId="ADAL" clId="{BC8FB1BE-AD13-4CF0-9CBA-453028E3E8C1}" dt="2022-10-31T21:36:51.725" v="1184" actId="14100"/>
        <pc:sldMkLst>
          <pc:docMk/>
          <pc:sldMk cId="0" sldId="263"/>
        </pc:sldMkLst>
        <pc:spChg chg="mod">
          <ac:chgData name="Gabrielle Harb" userId="5e1b3f73-8706-422d-a973-83340a76f120" providerId="ADAL" clId="{BC8FB1BE-AD13-4CF0-9CBA-453028E3E8C1}" dt="2022-10-31T21:36:51.725" v="1184" actId="14100"/>
          <ac:spMkLst>
            <pc:docMk/>
            <pc:sldMk cId="0" sldId="263"/>
            <ac:spMk id="7" creationId="{ADC99469-223B-634F-BD24-AE84F3BE8767}"/>
          </ac:spMkLst>
        </pc:spChg>
      </pc:sldChg>
      <pc:sldChg chg="addSp modSp">
        <pc:chgData name="Gabrielle Harb" userId="5e1b3f73-8706-422d-a973-83340a76f120" providerId="ADAL" clId="{BC8FB1BE-AD13-4CF0-9CBA-453028E3E8C1}" dt="2022-10-31T21:35:57.273" v="1175" actId="1076"/>
        <pc:sldMkLst>
          <pc:docMk/>
          <pc:sldMk cId="3822194500" sldId="272"/>
        </pc:sldMkLst>
        <pc:picChg chg="add mod modCrop">
          <ac:chgData name="Gabrielle Harb" userId="5e1b3f73-8706-422d-a973-83340a76f120" providerId="ADAL" clId="{BC8FB1BE-AD13-4CF0-9CBA-453028E3E8C1}" dt="2022-10-31T21:35:57.273" v="1175" actId="1076"/>
          <ac:picMkLst>
            <pc:docMk/>
            <pc:sldMk cId="3822194500" sldId="272"/>
            <ac:picMk id="5" creationId="{12EA6396-1EDF-4C83-87E5-E8DEA7A09864}"/>
          </ac:picMkLst>
        </pc:picChg>
      </pc:sldChg>
      <pc:sldChg chg="modSp">
        <pc:chgData name="Gabrielle Harb" userId="5e1b3f73-8706-422d-a973-83340a76f120" providerId="ADAL" clId="{BC8FB1BE-AD13-4CF0-9CBA-453028E3E8C1}" dt="2022-10-31T21:51:39.424" v="1310" actId="5793"/>
        <pc:sldMkLst>
          <pc:docMk/>
          <pc:sldMk cId="2810406323" sldId="275"/>
        </pc:sldMkLst>
        <pc:spChg chg="mod">
          <ac:chgData name="Gabrielle Harb" userId="5e1b3f73-8706-422d-a973-83340a76f120" providerId="ADAL" clId="{BC8FB1BE-AD13-4CF0-9CBA-453028E3E8C1}" dt="2022-10-31T21:51:39.424" v="1310" actId="5793"/>
          <ac:spMkLst>
            <pc:docMk/>
            <pc:sldMk cId="2810406323" sldId="275"/>
            <ac:spMk id="3" creationId="{10F3B3AF-7EC0-4B12-983F-3FB7C11E8D40}"/>
          </ac:spMkLst>
        </pc:spChg>
      </pc:sldChg>
      <pc:sldChg chg="addSp delSp modSp modNotesTx">
        <pc:chgData name="Gabrielle Harb" userId="5e1b3f73-8706-422d-a973-83340a76f120" providerId="ADAL" clId="{BC8FB1BE-AD13-4CF0-9CBA-453028E3E8C1}" dt="2022-10-31T21:39:09.951" v="1297" actId="20577"/>
        <pc:sldMkLst>
          <pc:docMk/>
          <pc:sldMk cId="449158386" sldId="278"/>
        </pc:sldMkLst>
        <pc:spChg chg="mod">
          <ac:chgData name="Gabrielle Harb" userId="5e1b3f73-8706-422d-a973-83340a76f120" providerId="ADAL" clId="{BC8FB1BE-AD13-4CF0-9CBA-453028E3E8C1}" dt="2022-10-31T21:35:13.755" v="1171" actId="20577"/>
          <ac:spMkLst>
            <pc:docMk/>
            <pc:sldMk cId="449158386" sldId="278"/>
            <ac:spMk id="2" creationId="{5AAC57AF-1DB8-4054-9C69-0BDDFB591B50}"/>
          </ac:spMkLst>
        </pc:spChg>
        <pc:picChg chg="add del mod">
          <ac:chgData name="Gabrielle Harb" userId="5e1b3f73-8706-422d-a973-83340a76f120" providerId="ADAL" clId="{BC8FB1BE-AD13-4CF0-9CBA-453028E3E8C1}" dt="2022-10-31T21:33:28.789" v="1153" actId="478"/>
          <ac:picMkLst>
            <pc:docMk/>
            <pc:sldMk cId="449158386" sldId="278"/>
            <ac:picMk id="5" creationId="{EF70FC91-8A31-400E-A7AC-4C0C0F738357}"/>
          </ac:picMkLst>
        </pc:picChg>
        <pc:picChg chg="add mod modCrop">
          <ac:chgData name="Gabrielle Harb" userId="5e1b3f73-8706-422d-a973-83340a76f120" providerId="ADAL" clId="{BC8FB1BE-AD13-4CF0-9CBA-453028E3E8C1}" dt="2022-10-31T21:35:51.074" v="1174" actId="14100"/>
          <ac:picMkLst>
            <pc:docMk/>
            <pc:sldMk cId="449158386" sldId="278"/>
            <ac:picMk id="7" creationId="{E1EAA86A-1138-40A2-B9D4-43EA284F503B}"/>
          </ac:picMkLst>
        </pc:picChg>
      </pc:sldChg>
      <pc:sldChg chg="del">
        <pc:chgData name="Gabrielle Harb" userId="5e1b3f73-8706-422d-a973-83340a76f120" providerId="ADAL" clId="{BC8FB1BE-AD13-4CF0-9CBA-453028E3E8C1}" dt="2022-10-31T14:27:14.142" v="0" actId="2696"/>
        <pc:sldMkLst>
          <pc:docMk/>
          <pc:sldMk cId="2634203820" sldId="281"/>
        </pc:sldMkLst>
      </pc:sldChg>
      <pc:sldChg chg="modSp">
        <pc:chgData name="Gabrielle Harb" userId="5e1b3f73-8706-422d-a973-83340a76f120" providerId="ADAL" clId="{BC8FB1BE-AD13-4CF0-9CBA-453028E3E8C1}" dt="2022-10-31T21:36:36.893" v="1179" actId="113"/>
        <pc:sldMkLst>
          <pc:docMk/>
          <pc:sldMk cId="902209310" sldId="282"/>
        </pc:sldMkLst>
        <pc:spChg chg="mod">
          <ac:chgData name="Gabrielle Harb" userId="5e1b3f73-8706-422d-a973-83340a76f120" providerId="ADAL" clId="{BC8FB1BE-AD13-4CF0-9CBA-453028E3E8C1}" dt="2022-10-31T21:36:36.893" v="1179" actId="113"/>
          <ac:spMkLst>
            <pc:docMk/>
            <pc:sldMk cId="902209310" sldId="282"/>
            <ac:spMk id="4" creationId="{ACF5C228-C24A-4CC7-9792-7B62BD5DD58D}"/>
          </ac:spMkLst>
        </pc:spChg>
      </pc:sldChg>
      <pc:sldChg chg="addSp delSp modSp ord">
        <pc:chgData name="Gabrielle Harb" userId="5e1b3f73-8706-422d-a973-83340a76f120" providerId="ADAL" clId="{BC8FB1BE-AD13-4CF0-9CBA-453028E3E8C1}" dt="2022-10-31T21:36:19.572" v="1176"/>
        <pc:sldMkLst>
          <pc:docMk/>
          <pc:sldMk cId="4281475769" sldId="283"/>
        </pc:sldMkLst>
        <pc:spChg chg="add del mod">
          <ac:chgData name="Gabrielle Harb" userId="5e1b3f73-8706-422d-a973-83340a76f120" providerId="ADAL" clId="{BC8FB1BE-AD13-4CF0-9CBA-453028E3E8C1}" dt="2022-10-31T14:27:20.366" v="2" actId="478"/>
          <ac:spMkLst>
            <pc:docMk/>
            <pc:sldMk cId="4281475769" sldId="283"/>
            <ac:spMk id="5" creationId="{C06E6F61-3863-4BB9-A0C3-D283F54E87AE}"/>
          </ac:spMkLst>
        </pc:spChg>
        <pc:picChg chg="del">
          <ac:chgData name="Gabrielle Harb" userId="5e1b3f73-8706-422d-a973-83340a76f120" providerId="ADAL" clId="{BC8FB1BE-AD13-4CF0-9CBA-453028E3E8C1}" dt="2022-10-31T14:27:16.083" v="1" actId="478"/>
          <ac:picMkLst>
            <pc:docMk/>
            <pc:sldMk cId="4281475769" sldId="283"/>
            <ac:picMk id="4" creationId="{6CD19A3A-FF60-429B-991B-5BB2831DEA91}"/>
          </ac:picMkLst>
        </pc:picChg>
        <pc:picChg chg="add mod">
          <ac:chgData name="Gabrielle Harb" userId="5e1b3f73-8706-422d-a973-83340a76f120" providerId="ADAL" clId="{BC8FB1BE-AD13-4CF0-9CBA-453028E3E8C1}" dt="2022-10-31T14:28:07.403" v="4" actId="1076"/>
          <ac:picMkLst>
            <pc:docMk/>
            <pc:sldMk cId="4281475769" sldId="283"/>
            <ac:picMk id="6" creationId="{D62AF318-2DAF-4BF2-8D62-8494803987A2}"/>
          </ac:picMkLst>
        </pc:picChg>
      </pc:sldChg>
      <pc:sldChg chg="modSp">
        <pc:chgData name="Gabrielle Harb" userId="5e1b3f73-8706-422d-a973-83340a76f120" providerId="ADAL" clId="{BC8FB1BE-AD13-4CF0-9CBA-453028E3E8C1}" dt="2022-10-31T21:52:57.030" v="1341" actId="20577"/>
        <pc:sldMkLst>
          <pc:docMk/>
          <pc:sldMk cId="1353112673" sldId="284"/>
        </pc:sldMkLst>
        <pc:spChg chg="mod">
          <ac:chgData name="Gabrielle Harb" userId="5e1b3f73-8706-422d-a973-83340a76f120" providerId="ADAL" clId="{BC8FB1BE-AD13-4CF0-9CBA-453028E3E8C1}" dt="2022-10-31T21:52:57.030" v="1341" actId="20577"/>
          <ac:spMkLst>
            <pc:docMk/>
            <pc:sldMk cId="1353112673" sldId="284"/>
            <ac:spMk id="3" creationId="{9C0E2A22-E278-4712-8A29-C7E71FC2B45D}"/>
          </ac:spMkLst>
        </pc:spChg>
      </pc:sldChg>
      <pc:sldChg chg="modSp add">
        <pc:chgData name="Gabrielle Harb" userId="5e1b3f73-8706-422d-a973-83340a76f120" providerId="ADAL" clId="{BC8FB1BE-AD13-4CF0-9CBA-453028E3E8C1}" dt="2022-10-31T14:45:33.083" v="1141" actId="948"/>
        <pc:sldMkLst>
          <pc:docMk/>
          <pc:sldMk cId="1437126059" sldId="285"/>
        </pc:sldMkLst>
        <pc:spChg chg="mod">
          <ac:chgData name="Gabrielle Harb" userId="5e1b3f73-8706-422d-a973-83340a76f120" providerId="ADAL" clId="{BC8FB1BE-AD13-4CF0-9CBA-453028E3E8C1}" dt="2022-10-31T14:37:48.180" v="488" actId="20577"/>
          <ac:spMkLst>
            <pc:docMk/>
            <pc:sldMk cId="1437126059" sldId="285"/>
            <ac:spMk id="2" creationId="{01104718-5FB8-469C-BD62-CA58BCE54094}"/>
          </ac:spMkLst>
        </pc:spChg>
        <pc:spChg chg="mod">
          <ac:chgData name="Gabrielle Harb" userId="5e1b3f73-8706-422d-a973-83340a76f120" providerId="ADAL" clId="{BC8FB1BE-AD13-4CF0-9CBA-453028E3E8C1}" dt="2022-10-31T14:45:33.083" v="1141" actId="948"/>
          <ac:spMkLst>
            <pc:docMk/>
            <pc:sldMk cId="1437126059" sldId="285"/>
            <ac:spMk id="3" creationId="{9C0E2A22-E278-4712-8A29-C7E71FC2B45D}"/>
          </ac:spMkLst>
        </pc:spChg>
      </pc:sldChg>
    </pc:docChg>
  </pc:docChgLst>
  <pc:docChgLst>
    <pc:chgData name="Gabrielle Harb" userId="5e1b3f73-8706-422d-a973-83340a76f120" providerId="ADAL" clId="{A5DD5521-4C65-4AB4-8FC9-4C574865C4EC}"/>
    <pc:docChg chg="undo custSel addSld delSld modSld sldOrd">
      <pc:chgData name="Gabrielle Harb" userId="5e1b3f73-8706-422d-a973-83340a76f120" providerId="ADAL" clId="{A5DD5521-4C65-4AB4-8FC9-4C574865C4EC}" dt="2022-10-10T22:14:24.161" v="998" actId="115"/>
      <pc:docMkLst>
        <pc:docMk/>
      </pc:docMkLst>
      <pc:sldChg chg="modSp">
        <pc:chgData name="Gabrielle Harb" userId="5e1b3f73-8706-422d-a973-83340a76f120" providerId="ADAL" clId="{A5DD5521-4C65-4AB4-8FC9-4C574865C4EC}" dt="2022-10-10T22:02:28.227" v="957" actId="20577"/>
        <pc:sldMkLst>
          <pc:docMk/>
          <pc:sldMk cId="0" sldId="263"/>
        </pc:sldMkLst>
        <pc:spChg chg="mod">
          <ac:chgData name="Gabrielle Harb" userId="5e1b3f73-8706-422d-a973-83340a76f120" providerId="ADAL" clId="{A5DD5521-4C65-4AB4-8FC9-4C574865C4EC}" dt="2022-10-10T22:02:28.227" v="957" actId="20577"/>
          <ac:spMkLst>
            <pc:docMk/>
            <pc:sldMk cId="0" sldId="263"/>
            <ac:spMk id="3" creationId="{5CB118A9-C404-6B4D-9E5A-D2D7E96EC3AF}"/>
          </ac:spMkLst>
        </pc:spChg>
        <pc:spChg chg="mod">
          <ac:chgData name="Gabrielle Harb" userId="5e1b3f73-8706-422d-a973-83340a76f120" providerId="ADAL" clId="{A5DD5521-4C65-4AB4-8FC9-4C574865C4EC}" dt="2022-10-10T22:02:25.821" v="956" actId="20577"/>
          <ac:spMkLst>
            <pc:docMk/>
            <pc:sldMk cId="0" sldId="263"/>
            <ac:spMk id="7" creationId="{ADC99469-223B-634F-BD24-AE84F3BE8767}"/>
          </ac:spMkLst>
        </pc:spChg>
      </pc:sldChg>
      <pc:sldChg chg="addSp delSp modSp modNotesTx">
        <pc:chgData name="Gabrielle Harb" userId="5e1b3f73-8706-422d-a973-83340a76f120" providerId="ADAL" clId="{A5DD5521-4C65-4AB4-8FC9-4C574865C4EC}" dt="2022-10-10T18:16:47.375" v="163" actId="1076"/>
        <pc:sldMkLst>
          <pc:docMk/>
          <pc:sldMk cId="1062931727" sldId="270"/>
        </pc:sldMkLst>
        <pc:spChg chg="add mod ord">
          <ac:chgData name="Gabrielle Harb" userId="5e1b3f73-8706-422d-a973-83340a76f120" providerId="ADAL" clId="{A5DD5521-4C65-4AB4-8FC9-4C574865C4EC}" dt="2022-10-10T18:16:32.557" v="160" actId="1076"/>
          <ac:spMkLst>
            <pc:docMk/>
            <pc:sldMk cId="1062931727" sldId="270"/>
            <ac:spMk id="3" creationId="{4C448B51-0324-415A-ABA8-05D24D141202}"/>
          </ac:spMkLst>
        </pc:spChg>
        <pc:spChg chg="mod">
          <ac:chgData name="Gabrielle Harb" userId="5e1b3f73-8706-422d-a973-83340a76f120" providerId="ADAL" clId="{A5DD5521-4C65-4AB4-8FC9-4C574865C4EC}" dt="2022-10-10T18:16:41.048" v="162" actId="122"/>
          <ac:spMkLst>
            <pc:docMk/>
            <pc:sldMk cId="1062931727" sldId="270"/>
            <ac:spMk id="4" creationId="{00000000-0000-0000-0000-000000000000}"/>
          </ac:spMkLst>
        </pc:spChg>
        <pc:spChg chg="add mod">
          <ac:chgData name="Gabrielle Harb" userId="5e1b3f73-8706-422d-a973-83340a76f120" providerId="ADAL" clId="{A5DD5521-4C65-4AB4-8FC9-4C574865C4EC}" dt="2022-10-10T18:16:25.496" v="159" actId="164"/>
          <ac:spMkLst>
            <pc:docMk/>
            <pc:sldMk cId="1062931727" sldId="270"/>
            <ac:spMk id="6" creationId="{8DEB8726-242B-4E13-A0D9-03AA9137792A}"/>
          </ac:spMkLst>
        </pc:spChg>
        <pc:spChg chg="add mod">
          <ac:chgData name="Gabrielle Harb" userId="5e1b3f73-8706-422d-a973-83340a76f120" providerId="ADAL" clId="{A5DD5521-4C65-4AB4-8FC9-4C574865C4EC}" dt="2022-10-10T18:16:25.496" v="159" actId="164"/>
          <ac:spMkLst>
            <pc:docMk/>
            <pc:sldMk cId="1062931727" sldId="270"/>
            <ac:spMk id="7" creationId="{3B0E9612-914B-4B75-A39B-895918D67072}"/>
          </ac:spMkLst>
        </pc:spChg>
        <pc:spChg chg="add mod">
          <ac:chgData name="Gabrielle Harb" userId="5e1b3f73-8706-422d-a973-83340a76f120" providerId="ADAL" clId="{A5DD5521-4C65-4AB4-8FC9-4C574865C4EC}" dt="2022-10-10T18:16:25.496" v="159" actId="164"/>
          <ac:spMkLst>
            <pc:docMk/>
            <pc:sldMk cId="1062931727" sldId="270"/>
            <ac:spMk id="8" creationId="{7FB35E68-14DB-41AE-BA5F-11A7FEFDB6A3}"/>
          </ac:spMkLst>
        </pc:spChg>
        <pc:spChg chg="add mod">
          <ac:chgData name="Gabrielle Harb" userId="5e1b3f73-8706-422d-a973-83340a76f120" providerId="ADAL" clId="{A5DD5521-4C65-4AB4-8FC9-4C574865C4EC}" dt="2022-10-10T18:16:25.496" v="159" actId="164"/>
          <ac:spMkLst>
            <pc:docMk/>
            <pc:sldMk cId="1062931727" sldId="270"/>
            <ac:spMk id="9" creationId="{323AD07A-1C6C-42F6-BA61-6927D5866770}"/>
          </ac:spMkLst>
        </pc:spChg>
        <pc:grpChg chg="add mod">
          <ac:chgData name="Gabrielle Harb" userId="5e1b3f73-8706-422d-a973-83340a76f120" providerId="ADAL" clId="{A5DD5521-4C65-4AB4-8FC9-4C574865C4EC}" dt="2022-10-10T18:16:47.375" v="163" actId="1076"/>
          <ac:grpSpMkLst>
            <pc:docMk/>
            <pc:sldMk cId="1062931727" sldId="270"/>
            <ac:grpSpMk id="10" creationId="{F85A614A-6863-46E1-B2DF-DF3771964F4E}"/>
          </ac:grpSpMkLst>
        </pc:grpChg>
        <pc:picChg chg="del">
          <ac:chgData name="Gabrielle Harb" userId="5e1b3f73-8706-422d-a973-83340a76f120" providerId="ADAL" clId="{A5DD5521-4C65-4AB4-8FC9-4C574865C4EC}" dt="2022-10-10T18:13:14.813" v="0" actId="478"/>
          <ac:picMkLst>
            <pc:docMk/>
            <pc:sldMk cId="1062931727" sldId="270"/>
            <ac:picMk id="2" creationId="{9CCD781F-AD8F-46DE-8A07-3691F7DB0C72}"/>
          </ac:picMkLst>
        </pc:picChg>
      </pc:sldChg>
      <pc:sldChg chg="modSp">
        <pc:chgData name="Gabrielle Harb" userId="5e1b3f73-8706-422d-a973-83340a76f120" providerId="ADAL" clId="{A5DD5521-4C65-4AB4-8FC9-4C574865C4EC}" dt="2022-10-10T19:01:18.920" v="832" actId="20577"/>
        <pc:sldMkLst>
          <pc:docMk/>
          <pc:sldMk cId="3822194500" sldId="272"/>
        </pc:sldMkLst>
        <pc:spChg chg="mod">
          <ac:chgData name="Gabrielle Harb" userId="5e1b3f73-8706-422d-a973-83340a76f120" providerId="ADAL" clId="{A5DD5521-4C65-4AB4-8FC9-4C574865C4EC}" dt="2022-10-10T19:01:18.920" v="832" actId="20577"/>
          <ac:spMkLst>
            <pc:docMk/>
            <pc:sldMk cId="3822194500" sldId="272"/>
            <ac:spMk id="3" creationId="{A2F70F5D-6D44-4373-9F78-BDA59F4B5756}"/>
          </ac:spMkLst>
        </pc:spChg>
      </pc:sldChg>
      <pc:sldChg chg="modSp modNotesTx">
        <pc:chgData name="Gabrielle Harb" userId="5e1b3f73-8706-422d-a973-83340a76f120" providerId="ADAL" clId="{A5DD5521-4C65-4AB4-8FC9-4C574865C4EC}" dt="2022-10-10T22:07:13.311" v="958" actId="20577"/>
        <pc:sldMkLst>
          <pc:docMk/>
          <pc:sldMk cId="2810406323" sldId="275"/>
        </pc:sldMkLst>
        <pc:spChg chg="mod">
          <ac:chgData name="Gabrielle Harb" userId="5e1b3f73-8706-422d-a973-83340a76f120" providerId="ADAL" clId="{A5DD5521-4C65-4AB4-8FC9-4C574865C4EC}" dt="2022-10-10T18:19:52.962" v="277" actId="20577"/>
          <ac:spMkLst>
            <pc:docMk/>
            <pc:sldMk cId="2810406323" sldId="275"/>
            <ac:spMk id="3" creationId="{10F3B3AF-7EC0-4B12-983F-3FB7C11E8D40}"/>
          </ac:spMkLst>
        </pc:spChg>
        <pc:spChg chg="mod">
          <ac:chgData name="Gabrielle Harb" userId="5e1b3f73-8706-422d-a973-83340a76f120" providerId="ADAL" clId="{A5DD5521-4C65-4AB4-8FC9-4C574865C4EC}" dt="2022-10-10T22:07:13.311" v="958" actId="20577"/>
          <ac:spMkLst>
            <pc:docMk/>
            <pc:sldMk cId="2810406323" sldId="275"/>
            <ac:spMk id="4" creationId="{FAAFD71B-4FCF-4F32-B1B2-F555BB512367}"/>
          </ac:spMkLst>
        </pc:spChg>
        <pc:spChg chg="mod">
          <ac:chgData name="Gabrielle Harb" userId="5e1b3f73-8706-422d-a973-83340a76f120" providerId="ADAL" clId="{A5DD5521-4C65-4AB4-8FC9-4C574865C4EC}" dt="2022-10-10T18:18:01.686" v="189" actId="20577"/>
          <ac:spMkLst>
            <pc:docMk/>
            <pc:sldMk cId="2810406323" sldId="275"/>
            <ac:spMk id="5" creationId="{16484970-EB1A-46C5-975E-823C9B93E124}"/>
          </ac:spMkLst>
        </pc:spChg>
      </pc:sldChg>
      <pc:sldChg chg="modSp">
        <pc:chgData name="Gabrielle Harb" userId="5e1b3f73-8706-422d-a973-83340a76f120" providerId="ADAL" clId="{A5DD5521-4C65-4AB4-8FC9-4C574865C4EC}" dt="2022-10-10T22:14:24.161" v="998" actId="115"/>
        <pc:sldMkLst>
          <pc:docMk/>
          <pc:sldMk cId="449158386" sldId="278"/>
        </pc:sldMkLst>
        <pc:spChg chg="mod">
          <ac:chgData name="Gabrielle Harb" userId="5e1b3f73-8706-422d-a973-83340a76f120" providerId="ADAL" clId="{A5DD5521-4C65-4AB4-8FC9-4C574865C4EC}" dt="2022-10-10T22:14:24.161" v="998" actId="115"/>
          <ac:spMkLst>
            <pc:docMk/>
            <pc:sldMk cId="449158386" sldId="278"/>
            <ac:spMk id="3" creationId="{29E48FA9-5523-4B80-A7BB-7FAD427A14F8}"/>
          </ac:spMkLst>
        </pc:spChg>
      </pc:sldChg>
      <pc:sldChg chg="modSp">
        <pc:chgData name="Gabrielle Harb" userId="5e1b3f73-8706-422d-a973-83340a76f120" providerId="ADAL" clId="{A5DD5521-4C65-4AB4-8FC9-4C574865C4EC}" dt="2022-10-10T18:58:45.554" v="731" actId="20577"/>
        <pc:sldMkLst>
          <pc:docMk/>
          <pc:sldMk cId="902209310" sldId="282"/>
        </pc:sldMkLst>
        <pc:spChg chg="mod">
          <ac:chgData name="Gabrielle Harb" userId="5e1b3f73-8706-422d-a973-83340a76f120" providerId="ADAL" clId="{A5DD5521-4C65-4AB4-8FC9-4C574865C4EC}" dt="2022-10-10T18:58:45.554" v="731" actId="20577"/>
          <ac:spMkLst>
            <pc:docMk/>
            <pc:sldMk cId="902209310" sldId="282"/>
            <ac:spMk id="4" creationId="{ACF5C228-C24A-4CC7-9792-7B62BD5DD58D}"/>
          </ac:spMkLst>
        </pc:spChg>
      </pc:sldChg>
      <pc:sldChg chg="addSp delSp modSp add">
        <pc:chgData name="Gabrielle Harb" userId="5e1b3f73-8706-422d-a973-83340a76f120" providerId="ADAL" clId="{A5DD5521-4C65-4AB4-8FC9-4C574865C4EC}" dt="2022-10-10T21:31:11.225" v="870" actId="1076"/>
        <pc:sldMkLst>
          <pc:docMk/>
          <pc:sldMk cId="4281475769" sldId="283"/>
        </pc:sldMkLst>
        <pc:spChg chg="mod">
          <ac:chgData name="Gabrielle Harb" userId="5e1b3f73-8706-422d-a973-83340a76f120" providerId="ADAL" clId="{A5DD5521-4C65-4AB4-8FC9-4C574865C4EC}" dt="2022-10-10T19:01:54.634" v="842" actId="20577"/>
          <ac:spMkLst>
            <pc:docMk/>
            <pc:sldMk cId="4281475769" sldId="283"/>
            <ac:spMk id="2" creationId="{9A9F3A91-C1BE-4E1E-A89E-B215753AA485}"/>
          </ac:spMkLst>
        </pc:spChg>
        <pc:spChg chg="del">
          <ac:chgData name="Gabrielle Harb" userId="5e1b3f73-8706-422d-a973-83340a76f120" providerId="ADAL" clId="{A5DD5521-4C65-4AB4-8FC9-4C574865C4EC}" dt="2022-10-10T21:31:05.703" v="867"/>
          <ac:spMkLst>
            <pc:docMk/>
            <pc:sldMk cId="4281475769" sldId="283"/>
            <ac:spMk id="3" creationId="{50626CF8-CC5D-4D3A-BDD8-6F9101A400B4}"/>
          </ac:spMkLst>
        </pc:spChg>
        <pc:picChg chg="add mod">
          <ac:chgData name="Gabrielle Harb" userId="5e1b3f73-8706-422d-a973-83340a76f120" providerId="ADAL" clId="{A5DD5521-4C65-4AB4-8FC9-4C574865C4EC}" dt="2022-10-10T21:31:11.225" v="870" actId="1076"/>
          <ac:picMkLst>
            <pc:docMk/>
            <pc:sldMk cId="4281475769" sldId="283"/>
            <ac:picMk id="4" creationId="{6CD19A3A-FF60-429B-991B-5BB2831DEA91}"/>
          </ac:picMkLst>
        </pc:picChg>
      </pc:sldChg>
      <pc:sldChg chg="modSp add">
        <pc:chgData name="Gabrielle Harb" userId="5e1b3f73-8706-422d-a973-83340a76f120" providerId="ADAL" clId="{A5DD5521-4C65-4AB4-8FC9-4C574865C4EC}" dt="2022-10-10T21:31:27.644" v="885" actId="20577"/>
        <pc:sldMkLst>
          <pc:docMk/>
          <pc:sldMk cId="1353112673" sldId="284"/>
        </pc:sldMkLst>
        <pc:spChg chg="mod">
          <ac:chgData name="Gabrielle Harb" userId="5e1b3f73-8706-422d-a973-83340a76f120" providerId="ADAL" clId="{A5DD5521-4C65-4AB4-8FC9-4C574865C4EC}" dt="2022-10-10T19:02:01.488" v="853" actId="20577"/>
          <ac:spMkLst>
            <pc:docMk/>
            <pc:sldMk cId="1353112673" sldId="284"/>
            <ac:spMk id="2" creationId="{01104718-5FB8-469C-BD62-CA58BCE54094}"/>
          </ac:spMkLst>
        </pc:spChg>
        <pc:spChg chg="mod">
          <ac:chgData name="Gabrielle Harb" userId="5e1b3f73-8706-422d-a973-83340a76f120" providerId="ADAL" clId="{A5DD5521-4C65-4AB4-8FC9-4C574865C4EC}" dt="2022-10-10T21:31:27.644" v="885" actId="20577"/>
          <ac:spMkLst>
            <pc:docMk/>
            <pc:sldMk cId="1353112673" sldId="284"/>
            <ac:spMk id="3" creationId="{9C0E2A22-E278-4712-8A29-C7E71FC2B45D}"/>
          </ac:spMkLst>
        </pc:spChg>
      </pc:sldChg>
    </pc:docChg>
  </pc:docChgLst>
  <pc:docChgLst>
    <pc:chgData name="Gabrielle Harb" userId="S::gdh006@students.jefferson.edu::5396efaf-bdef-4c46-92b2-43b5024ef35f" providerId="AD" clId="Web-{B90D3B95-4228-7AF2-D299-CA71BE374D08}"/>
    <pc:docChg chg="modSld">
      <pc:chgData name="Gabrielle Harb" userId="S::gdh006@students.jefferson.edu::5396efaf-bdef-4c46-92b2-43b5024ef35f" providerId="AD" clId="Web-{B90D3B95-4228-7AF2-D299-CA71BE374D08}" dt="2022-11-14T19:04:55.244" v="82" actId="20577"/>
      <pc:docMkLst>
        <pc:docMk/>
      </pc:docMkLst>
      <pc:sldChg chg="modSp">
        <pc:chgData name="Gabrielle Harb" userId="S::gdh006@students.jefferson.edu::5396efaf-bdef-4c46-92b2-43b5024ef35f" providerId="AD" clId="Web-{B90D3B95-4228-7AF2-D299-CA71BE374D08}" dt="2022-11-14T19:04:55.244" v="82" actId="20577"/>
        <pc:sldMkLst>
          <pc:docMk/>
          <pc:sldMk cId="1062931727" sldId="270"/>
        </pc:sldMkLst>
        <pc:spChg chg="mod">
          <ac:chgData name="Gabrielle Harb" userId="S::gdh006@students.jefferson.edu::5396efaf-bdef-4c46-92b2-43b5024ef35f" providerId="AD" clId="Web-{B90D3B95-4228-7AF2-D299-CA71BE374D08}" dt="2022-11-14T19:04:26.274" v="79" actId="1076"/>
          <ac:spMkLst>
            <pc:docMk/>
            <pc:sldMk cId="1062931727" sldId="270"/>
            <ac:spMk id="3" creationId="{4C448B51-0324-415A-ABA8-05D24D141202}"/>
          </ac:spMkLst>
        </pc:spChg>
        <pc:spChg chg="mod">
          <ac:chgData name="Gabrielle Harb" userId="S::gdh006@students.jefferson.edu::5396efaf-bdef-4c46-92b2-43b5024ef35f" providerId="AD" clId="Web-{B90D3B95-4228-7AF2-D299-CA71BE374D08}" dt="2022-11-14T19:04:55.244" v="82" actId="20577"/>
          <ac:spMkLst>
            <pc:docMk/>
            <pc:sldMk cId="1062931727" sldId="270"/>
            <ac:spMk id="6" creationId="{8DEB8726-242B-4E13-A0D9-03AA9137792A}"/>
          </ac:spMkLst>
        </pc:spChg>
      </pc:sldChg>
      <pc:sldChg chg="modSp">
        <pc:chgData name="Gabrielle Harb" userId="S::gdh006@students.jefferson.edu::5396efaf-bdef-4c46-92b2-43b5024ef35f" providerId="AD" clId="Web-{B90D3B95-4228-7AF2-D299-CA71BE374D08}" dt="2022-11-14T18:25:06.034" v="37" actId="20577"/>
        <pc:sldMkLst>
          <pc:docMk/>
          <pc:sldMk cId="3822194500" sldId="272"/>
        </pc:sldMkLst>
        <pc:spChg chg="mod">
          <ac:chgData name="Gabrielle Harb" userId="S::gdh006@students.jefferson.edu::5396efaf-bdef-4c46-92b2-43b5024ef35f" providerId="AD" clId="Web-{B90D3B95-4228-7AF2-D299-CA71BE374D08}" dt="2022-11-14T18:25:06.034" v="37" actId="20577"/>
          <ac:spMkLst>
            <pc:docMk/>
            <pc:sldMk cId="3822194500" sldId="272"/>
            <ac:spMk id="3" creationId="{A2F70F5D-6D44-4373-9F78-BDA59F4B5756}"/>
          </ac:spMkLst>
        </pc:spChg>
      </pc:sldChg>
      <pc:sldChg chg="modSp">
        <pc:chgData name="Gabrielle Harb" userId="S::gdh006@students.jefferson.edu::5396efaf-bdef-4c46-92b2-43b5024ef35f" providerId="AD" clId="Web-{B90D3B95-4228-7AF2-D299-CA71BE374D08}" dt="2022-11-14T18:29:41.011" v="77" actId="20577"/>
        <pc:sldMkLst>
          <pc:docMk/>
          <pc:sldMk cId="449158386" sldId="278"/>
        </pc:sldMkLst>
        <pc:spChg chg="mod">
          <ac:chgData name="Gabrielle Harb" userId="S::gdh006@students.jefferson.edu::5396efaf-bdef-4c46-92b2-43b5024ef35f" providerId="AD" clId="Web-{B90D3B95-4228-7AF2-D299-CA71BE374D08}" dt="2022-11-14T18:29:41.011" v="77" actId="20577"/>
          <ac:spMkLst>
            <pc:docMk/>
            <pc:sldMk cId="449158386" sldId="278"/>
            <ac:spMk id="3" creationId="{29E48FA9-5523-4B80-A7BB-7FAD427A14F8}"/>
          </ac:spMkLst>
        </pc:spChg>
        <pc:picChg chg="mod">
          <ac:chgData name="Gabrielle Harb" userId="S::gdh006@students.jefferson.edu::5396efaf-bdef-4c46-92b2-43b5024ef35f" providerId="AD" clId="Web-{B90D3B95-4228-7AF2-D299-CA71BE374D08}" dt="2022-11-14T18:24:02.751" v="17" actId="1076"/>
          <ac:picMkLst>
            <pc:docMk/>
            <pc:sldMk cId="449158386" sldId="278"/>
            <ac:picMk id="7" creationId="{E1EAA86A-1138-40A2-B9D4-43EA284F503B}"/>
          </ac:picMkLst>
        </pc:picChg>
      </pc:sldChg>
      <pc:sldChg chg="modSp">
        <pc:chgData name="Gabrielle Harb" userId="S::gdh006@students.jefferson.edu::5396efaf-bdef-4c46-92b2-43b5024ef35f" providerId="AD" clId="Web-{B90D3B95-4228-7AF2-D299-CA71BE374D08}" dt="2022-11-14T18:25:45.395" v="52" actId="20577"/>
        <pc:sldMkLst>
          <pc:docMk/>
          <pc:sldMk cId="902209310" sldId="282"/>
        </pc:sldMkLst>
        <pc:spChg chg="mod">
          <ac:chgData name="Gabrielle Harb" userId="S::gdh006@students.jefferson.edu::5396efaf-bdef-4c46-92b2-43b5024ef35f" providerId="AD" clId="Web-{B90D3B95-4228-7AF2-D299-CA71BE374D08}" dt="2022-11-14T18:25:45.395" v="52" actId="20577"/>
          <ac:spMkLst>
            <pc:docMk/>
            <pc:sldMk cId="902209310" sldId="282"/>
            <ac:spMk id="4" creationId="{ACF5C228-C24A-4CC7-9792-7B62BD5DD58D}"/>
          </ac:spMkLst>
        </pc:spChg>
      </pc:sldChg>
    </pc:docChg>
  </pc:docChgLst>
  <pc:docChgLst>
    <pc:chgData name="Gabrielle Harb" userId="S::gdh006@students.jefferson.edu::5396efaf-bdef-4c46-92b2-43b5024ef35f" providerId="AD" clId="Web-{F7224973-939E-2D87-093B-7A8CF90A6F5F}"/>
    <pc:docChg chg="modSld">
      <pc:chgData name="Gabrielle Harb" userId="S::gdh006@students.jefferson.edu::5396efaf-bdef-4c46-92b2-43b5024ef35f" providerId="AD" clId="Web-{F7224973-939E-2D87-093B-7A8CF90A6F5F}" dt="2022-11-08T00:10:14.708" v="916" actId="1076"/>
      <pc:docMkLst>
        <pc:docMk/>
      </pc:docMkLst>
      <pc:sldChg chg="modNotes">
        <pc:chgData name="Gabrielle Harb" userId="S::gdh006@students.jefferson.edu::5396efaf-bdef-4c46-92b2-43b5024ef35f" providerId="AD" clId="Web-{F7224973-939E-2D87-093B-7A8CF90A6F5F}" dt="2022-11-07T23:49:15.135" v="539"/>
        <pc:sldMkLst>
          <pc:docMk/>
          <pc:sldMk cId="0" sldId="263"/>
        </pc:sldMkLst>
      </pc:sldChg>
      <pc:sldChg chg="modSp modNotes">
        <pc:chgData name="Gabrielle Harb" userId="S::gdh006@students.jefferson.edu::5396efaf-bdef-4c46-92b2-43b5024ef35f" providerId="AD" clId="Web-{F7224973-939E-2D87-093B-7A8CF90A6F5F}" dt="2022-11-07T23:52:24.548" v="690"/>
        <pc:sldMkLst>
          <pc:docMk/>
          <pc:sldMk cId="1062931727" sldId="270"/>
        </pc:sldMkLst>
        <pc:spChg chg="mod">
          <ac:chgData name="Gabrielle Harb" userId="S::gdh006@students.jefferson.edu::5396efaf-bdef-4c46-92b2-43b5024ef35f" providerId="AD" clId="Web-{F7224973-939E-2D87-093B-7A8CF90A6F5F}" dt="2022-11-07T23:33:48.854" v="348"/>
          <ac:spMkLst>
            <pc:docMk/>
            <pc:sldMk cId="1062931727" sldId="270"/>
            <ac:spMk id="3" creationId="{4C448B51-0324-415A-ABA8-05D24D141202}"/>
          </ac:spMkLst>
        </pc:spChg>
        <pc:spChg chg="mod">
          <ac:chgData name="Gabrielle Harb" userId="S::gdh006@students.jefferson.edu::5396efaf-bdef-4c46-92b2-43b5024ef35f" providerId="AD" clId="Web-{F7224973-939E-2D87-093B-7A8CF90A6F5F}" dt="2022-11-07T23:35:00.294" v="364" actId="20577"/>
          <ac:spMkLst>
            <pc:docMk/>
            <pc:sldMk cId="1062931727" sldId="270"/>
            <ac:spMk id="5" creationId="{00000000-0000-0000-0000-000000000000}"/>
          </ac:spMkLst>
        </pc:spChg>
        <pc:spChg chg="mod">
          <ac:chgData name="Gabrielle Harb" userId="S::gdh006@students.jefferson.edu::5396efaf-bdef-4c46-92b2-43b5024ef35f" providerId="AD" clId="Web-{F7224973-939E-2D87-093B-7A8CF90A6F5F}" dt="2022-11-07T23:34:49.309" v="362" actId="1076"/>
          <ac:spMkLst>
            <pc:docMk/>
            <pc:sldMk cId="1062931727" sldId="270"/>
            <ac:spMk id="6" creationId="{8DEB8726-242B-4E13-A0D9-03AA9137792A}"/>
          </ac:spMkLst>
        </pc:spChg>
        <pc:spChg chg="mod">
          <ac:chgData name="Gabrielle Harb" userId="S::gdh006@students.jefferson.edu::5396efaf-bdef-4c46-92b2-43b5024ef35f" providerId="AD" clId="Web-{F7224973-939E-2D87-093B-7A8CF90A6F5F}" dt="2022-11-07T23:34:44.262" v="361" actId="1076"/>
          <ac:spMkLst>
            <pc:docMk/>
            <pc:sldMk cId="1062931727" sldId="270"/>
            <ac:spMk id="7" creationId="{3B0E9612-914B-4B75-A39B-895918D67072}"/>
          </ac:spMkLst>
        </pc:spChg>
        <pc:spChg chg="mod">
          <ac:chgData name="Gabrielle Harb" userId="S::gdh006@students.jefferson.edu::5396efaf-bdef-4c46-92b2-43b5024ef35f" providerId="AD" clId="Web-{F7224973-939E-2D87-093B-7A8CF90A6F5F}" dt="2022-11-07T23:34:06.808" v="357" actId="20577"/>
          <ac:spMkLst>
            <pc:docMk/>
            <pc:sldMk cId="1062931727" sldId="270"/>
            <ac:spMk id="8" creationId="{7FB35E68-14DB-41AE-BA5F-11A7FEFDB6A3}"/>
          </ac:spMkLst>
        </pc:spChg>
        <pc:spChg chg="mod">
          <ac:chgData name="Gabrielle Harb" userId="S::gdh006@students.jefferson.edu::5396efaf-bdef-4c46-92b2-43b5024ef35f" providerId="AD" clId="Web-{F7224973-939E-2D87-093B-7A8CF90A6F5F}" dt="2022-11-07T23:34:39.668" v="360" actId="1076"/>
          <ac:spMkLst>
            <pc:docMk/>
            <pc:sldMk cId="1062931727" sldId="270"/>
            <ac:spMk id="9" creationId="{323AD07A-1C6C-42F6-BA61-6927D5866770}"/>
          </ac:spMkLst>
        </pc:spChg>
      </pc:sldChg>
      <pc:sldChg chg="modSp modNotes">
        <pc:chgData name="Gabrielle Harb" userId="S::gdh006@students.jefferson.edu::5396efaf-bdef-4c46-92b2-43b5024ef35f" providerId="AD" clId="Web-{F7224973-939E-2D87-093B-7A8CF90A6F5F}" dt="2022-11-07T23:58:08.325" v="842"/>
        <pc:sldMkLst>
          <pc:docMk/>
          <pc:sldMk cId="3822194500" sldId="272"/>
        </pc:sldMkLst>
        <pc:spChg chg="mod">
          <ac:chgData name="Gabrielle Harb" userId="S::gdh006@students.jefferson.edu::5396efaf-bdef-4c46-92b2-43b5024ef35f" providerId="AD" clId="Web-{F7224973-939E-2D87-093B-7A8CF90A6F5F}" dt="2022-11-07T23:57:08.135" v="787" actId="20577"/>
          <ac:spMkLst>
            <pc:docMk/>
            <pc:sldMk cId="3822194500" sldId="272"/>
            <ac:spMk id="3" creationId="{A2F70F5D-6D44-4373-9F78-BDA59F4B5756}"/>
          </ac:spMkLst>
        </pc:spChg>
      </pc:sldChg>
      <pc:sldChg chg="modNotes">
        <pc:chgData name="Gabrielle Harb" userId="S::gdh006@students.jefferson.edu::5396efaf-bdef-4c46-92b2-43b5024ef35f" providerId="AD" clId="Web-{F7224973-939E-2D87-093B-7A8CF90A6F5F}" dt="2022-11-07T23:59:46.093" v="915"/>
        <pc:sldMkLst>
          <pc:docMk/>
          <pc:sldMk cId="2810406323" sldId="275"/>
        </pc:sldMkLst>
      </pc:sldChg>
      <pc:sldChg chg="modSp modNotes">
        <pc:chgData name="Gabrielle Harb" userId="S::gdh006@students.jefferson.edu::5396efaf-bdef-4c46-92b2-43b5024ef35f" providerId="AD" clId="Web-{F7224973-939E-2D87-093B-7A8CF90A6F5F}" dt="2022-11-08T00:10:14.708" v="916" actId="1076"/>
        <pc:sldMkLst>
          <pc:docMk/>
          <pc:sldMk cId="449158386" sldId="278"/>
        </pc:sldMkLst>
        <pc:spChg chg="mod">
          <ac:chgData name="Gabrielle Harb" userId="S::gdh006@students.jefferson.edu::5396efaf-bdef-4c46-92b2-43b5024ef35f" providerId="AD" clId="Web-{F7224973-939E-2D87-093B-7A8CF90A6F5F}" dt="2022-11-07T23:53:19.596" v="720" actId="20577"/>
          <ac:spMkLst>
            <pc:docMk/>
            <pc:sldMk cId="449158386" sldId="278"/>
            <ac:spMk id="3" creationId="{29E48FA9-5523-4B80-A7BB-7FAD427A14F8}"/>
          </ac:spMkLst>
        </pc:spChg>
        <pc:picChg chg="mod">
          <ac:chgData name="Gabrielle Harb" userId="S::gdh006@students.jefferson.edu::5396efaf-bdef-4c46-92b2-43b5024ef35f" providerId="AD" clId="Web-{F7224973-939E-2D87-093B-7A8CF90A6F5F}" dt="2022-11-08T00:10:14.708" v="916" actId="1076"/>
          <ac:picMkLst>
            <pc:docMk/>
            <pc:sldMk cId="449158386" sldId="278"/>
            <ac:picMk id="7" creationId="{E1EAA86A-1138-40A2-B9D4-43EA284F503B}"/>
          </ac:picMkLst>
        </pc:picChg>
      </pc:sldChg>
      <pc:sldChg chg="modSp">
        <pc:chgData name="Gabrielle Harb" userId="S::gdh006@students.jefferson.edu::5396efaf-bdef-4c46-92b2-43b5024ef35f" providerId="AD" clId="Web-{F7224973-939E-2D87-093B-7A8CF90A6F5F}" dt="2022-11-07T23:46:26.520" v="468" actId="20577"/>
        <pc:sldMkLst>
          <pc:docMk/>
          <pc:sldMk cId="902209310" sldId="282"/>
        </pc:sldMkLst>
        <pc:spChg chg="mod">
          <ac:chgData name="Gabrielle Harb" userId="S::gdh006@students.jefferson.edu::5396efaf-bdef-4c46-92b2-43b5024ef35f" providerId="AD" clId="Web-{F7224973-939E-2D87-093B-7A8CF90A6F5F}" dt="2022-11-07T23:46:26.520" v="468" actId="20577"/>
          <ac:spMkLst>
            <pc:docMk/>
            <pc:sldMk cId="902209310" sldId="282"/>
            <ac:spMk id="2" creationId="{9F299F9F-1DD2-45EC-B07E-A51DA6A4F16C}"/>
          </ac:spMkLst>
        </pc:spChg>
        <pc:spChg chg="mod">
          <ac:chgData name="Gabrielle Harb" userId="S::gdh006@students.jefferson.edu::5396efaf-bdef-4c46-92b2-43b5024ef35f" providerId="AD" clId="Web-{F7224973-939E-2D87-093B-7A8CF90A6F5F}" dt="2022-11-07T22:41:18.084" v="258" actId="20577"/>
          <ac:spMkLst>
            <pc:docMk/>
            <pc:sldMk cId="902209310" sldId="282"/>
            <ac:spMk id="4" creationId="{ACF5C228-C24A-4CC7-9792-7B62BD5DD58D}"/>
          </ac:spMkLst>
        </pc:spChg>
      </pc:sldChg>
      <pc:sldChg chg="addSp delSp modSp">
        <pc:chgData name="Gabrielle Harb" userId="S::gdh006@students.jefferson.edu::5396efaf-bdef-4c46-92b2-43b5024ef35f" providerId="AD" clId="Web-{F7224973-939E-2D87-093B-7A8CF90A6F5F}" dt="2022-11-07T23:11:55.654" v="327" actId="20577"/>
        <pc:sldMkLst>
          <pc:docMk/>
          <pc:sldMk cId="4281475769" sldId="283"/>
        </pc:sldMkLst>
        <pc:spChg chg="add mod">
          <ac:chgData name="Gabrielle Harb" userId="S::gdh006@students.jefferson.edu::5396efaf-bdef-4c46-92b2-43b5024ef35f" providerId="AD" clId="Web-{F7224973-939E-2D87-093B-7A8CF90A6F5F}" dt="2022-11-07T22:38:55.486" v="183" actId="20577"/>
          <ac:spMkLst>
            <pc:docMk/>
            <pc:sldMk cId="4281475769" sldId="283"/>
            <ac:spMk id="3" creationId="{ABA0B2DE-F794-1256-6206-BF394624B5E3}"/>
          </ac:spMkLst>
        </pc:spChg>
        <pc:spChg chg="add mod">
          <ac:chgData name="Gabrielle Harb" userId="S::gdh006@students.jefferson.edu::5396efaf-bdef-4c46-92b2-43b5024ef35f" providerId="AD" clId="Web-{F7224973-939E-2D87-093B-7A8CF90A6F5F}" dt="2022-11-07T23:11:55.654" v="327" actId="20577"/>
          <ac:spMkLst>
            <pc:docMk/>
            <pc:sldMk cId="4281475769" sldId="283"/>
            <ac:spMk id="5" creationId="{7F3DA55F-AA75-60A0-65AA-64F83BC71570}"/>
          </ac:spMkLst>
        </pc:spChg>
        <pc:picChg chg="add del mod">
          <ac:chgData name="Gabrielle Harb" userId="S::gdh006@students.jefferson.edu::5396efaf-bdef-4c46-92b2-43b5024ef35f" providerId="AD" clId="Web-{F7224973-939E-2D87-093B-7A8CF90A6F5F}" dt="2022-11-07T22:36:50.232" v="142"/>
          <ac:picMkLst>
            <pc:docMk/>
            <pc:sldMk cId="4281475769" sldId="283"/>
            <ac:picMk id="4" creationId="{81B9CA7D-1B9B-3681-6EF7-48EB07D6C524}"/>
          </ac:picMkLst>
        </pc:picChg>
        <pc:picChg chg="del mod">
          <ac:chgData name="Gabrielle Harb" userId="S::gdh006@students.jefferson.edu::5396efaf-bdef-4c46-92b2-43b5024ef35f" providerId="AD" clId="Web-{F7224973-939E-2D87-093B-7A8CF90A6F5F}" dt="2022-11-07T22:34:43.118" v="110"/>
          <ac:picMkLst>
            <pc:docMk/>
            <pc:sldMk cId="4281475769" sldId="283"/>
            <ac:picMk id="6" creationId="{D62AF318-2DAF-4BF2-8D62-8494803987A2}"/>
          </ac:picMkLst>
        </pc:picChg>
      </pc:sldChg>
      <pc:sldChg chg="addSp delSp modSp">
        <pc:chgData name="Gabrielle Harb" userId="S::gdh006@students.jefferson.edu::5396efaf-bdef-4c46-92b2-43b5024ef35f" providerId="AD" clId="Web-{F7224973-939E-2D87-093B-7A8CF90A6F5F}" dt="2022-11-07T23:24:57.680" v="338" actId="1076"/>
        <pc:sldMkLst>
          <pc:docMk/>
          <pc:sldMk cId="1353112673" sldId="284"/>
        </pc:sldMkLst>
        <pc:spChg chg="mod">
          <ac:chgData name="Gabrielle Harb" userId="S::gdh006@students.jefferson.edu::5396efaf-bdef-4c46-92b2-43b5024ef35f" providerId="AD" clId="Web-{F7224973-939E-2D87-093B-7A8CF90A6F5F}" dt="2022-11-07T22:35:12.838" v="126" actId="20577"/>
          <ac:spMkLst>
            <pc:docMk/>
            <pc:sldMk cId="1353112673" sldId="284"/>
            <ac:spMk id="2" creationId="{01104718-5FB8-469C-BD62-CA58BCE54094}"/>
          </ac:spMkLst>
        </pc:spChg>
        <pc:spChg chg="mod">
          <ac:chgData name="Gabrielle Harb" userId="S::gdh006@students.jefferson.edu::5396efaf-bdef-4c46-92b2-43b5024ef35f" providerId="AD" clId="Web-{F7224973-939E-2D87-093B-7A8CF90A6F5F}" dt="2022-11-07T23:05:27.123" v="307" actId="20577"/>
          <ac:spMkLst>
            <pc:docMk/>
            <pc:sldMk cId="1353112673" sldId="284"/>
            <ac:spMk id="3" creationId="{9C0E2A22-E278-4712-8A29-C7E71FC2B45D}"/>
          </ac:spMkLst>
        </pc:spChg>
        <pc:spChg chg="add mod">
          <ac:chgData name="Gabrielle Harb" userId="S::gdh006@students.jefferson.edu::5396efaf-bdef-4c46-92b2-43b5024ef35f" providerId="AD" clId="Web-{F7224973-939E-2D87-093B-7A8CF90A6F5F}" dt="2022-11-07T22:53:46.350" v="276"/>
          <ac:spMkLst>
            <pc:docMk/>
            <pc:sldMk cId="1353112673" sldId="284"/>
            <ac:spMk id="4" creationId="{ED942BB3-2321-4516-BBC4-CD8BF270073B}"/>
          </ac:spMkLst>
        </pc:spChg>
        <pc:spChg chg="add mod">
          <ac:chgData name="Gabrielle Harb" userId="S::gdh006@students.jefferson.edu::5396efaf-bdef-4c46-92b2-43b5024ef35f" providerId="AD" clId="Web-{F7224973-939E-2D87-093B-7A8CF90A6F5F}" dt="2022-11-07T22:53:49.584" v="278"/>
          <ac:spMkLst>
            <pc:docMk/>
            <pc:sldMk cId="1353112673" sldId="284"/>
            <ac:spMk id="5" creationId="{DB5A52DB-9EB9-0CE0-DC9A-FF06DFC3D215}"/>
          </ac:spMkLst>
        </pc:spChg>
        <pc:spChg chg="add mod">
          <ac:chgData name="Gabrielle Harb" userId="S::gdh006@students.jefferson.edu::5396efaf-bdef-4c46-92b2-43b5024ef35f" providerId="AD" clId="Web-{F7224973-939E-2D87-093B-7A8CF90A6F5F}" dt="2022-11-07T22:53:53.210" v="280"/>
          <ac:spMkLst>
            <pc:docMk/>
            <pc:sldMk cId="1353112673" sldId="284"/>
            <ac:spMk id="6" creationId="{AD4DB1FE-E71C-ABD0-AFD8-54055BE9E0D9}"/>
          </ac:spMkLst>
        </pc:spChg>
        <pc:spChg chg="add mod">
          <ac:chgData name="Gabrielle Harb" userId="S::gdh006@students.jefferson.edu::5396efaf-bdef-4c46-92b2-43b5024ef35f" providerId="AD" clId="Web-{F7224973-939E-2D87-093B-7A8CF90A6F5F}" dt="2022-11-07T23:24:53.461" v="337" actId="1076"/>
          <ac:spMkLst>
            <pc:docMk/>
            <pc:sldMk cId="1353112673" sldId="284"/>
            <ac:spMk id="7" creationId="{975FB057-70DA-BDAE-8964-DBC4835427F4}"/>
          </ac:spMkLst>
        </pc:spChg>
        <pc:spChg chg="add del mod">
          <ac:chgData name="Gabrielle Harb" userId="S::gdh006@students.jefferson.edu::5396efaf-bdef-4c46-92b2-43b5024ef35f" providerId="AD" clId="Web-{F7224973-939E-2D87-093B-7A8CF90A6F5F}" dt="2022-11-07T22:56:30.980" v="295"/>
          <ac:spMkLst>
            <pc:docMk/>
            <pc:sldMk cId="1353112673" sldId="284"/>
            <ac:spMk id="8" creationId="{04303AC1-5F95-2CA5-1EFC-DA9D4E425DB1}"/>
          </ac:spMkLst>
        </pc:spChg>
        <pc:picChg chg="add mod">
          <ac:chgData name="Gabrielle Harb" userId="S::gdh006@students.jefferson.edu::5396efaf-bdef-4c46-92b2-43b5024ef35f" providerId="AD" clId="Web-{F7224973-939E-2D87-093B-7A8CF90A6F5F}" dt="2022-11-07T23:24:57.680" v="338" actId="1076"/>
          <ac:picMkLst>
            <pc:docMk/>
            <pc:sldMk cId="1353112673" sldId="284"/>
            <ac:picMk id="9" creationId="{63CF7F6F-2C3F-F345-428E-FEE55331EED2}"/>
          </ac:picMkLst>
        </pc:picChg>
      </pc:sldChg>
      <pc:sldChg chg="modSp">
        <pc:chgData name="Gabrielle Harb" userId="S::gdh006@students.jefferson.edu::5396efaf-bdef-4c46-92b2-43b5024ef35f" providerId="AD" clId="Web-{F7224973-939E-2D87-093B-7A8CF90A6F5F}" dt="2022-11-07T23:33:00.478" v="347" actId="20577"/>
        <pc:sldMkLst>
          <pc:docMk/>
          <pc:sldMk cId="1437126059" sldId="285"/>
        </pc:sldMkLst>
        <pc:spChg chg="mod">
          <ac:chgData name="Gabrielle Harb" userId="S::gdh006@students.jefferson.edu::5396efaf-bdef-4c46-92b2-43b5024ef35f" providerId="AD" clId="Web-{F7224973-939E-2D87-093B-7A8CF90A6F5F}" dt="2022-11-07T22:35:22.526" v="128" actId="20577"/>
          <ac:spMkLst>
            <pc:docMk/>
            <pc:sldMk cId="1437126059" sldId="285"/>
            <ac:spMk id="2" creationId="{01104718-5FB8-469C-BD62-CA58BCE54094}"/>
          </ac:spMkLst>
        </pc:spChg>
        <pc:spChg chg="mod">
          <ac:chgData name="Gabrielle Harb" userId="S::gdh006@students.jefferson.edu::5396efaf-bdef-4c46-92b2-43b5024ef35f" providerId="AD" clId="Web-{F7224973-939E-2D87-093B-7A8CF90A6F5F}" dt="2022-11-07T23:33:00.478" v="347" actId="20577"/>
          <ac:spMkLst>
            <pc:docMk/>
            <pc:sldMk cId="1437126059" sldId="285"/>
            <ac:spMk id="3" creationId="{9C0E2A22-E278-4712-8A29-C7E71FC2B45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4A2DB6B-4107-C442-93EA-D3B7DC26088D}" type="datetimeFigureOut">
              <a:rPr lang="en-US"/>
              <a:pPr>
                <a:defRPr/>
              </a:pPr>
              <a:t>11/14/2022</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C2A39758-D81F-DD4F-B41A-3BDF9CA74FBB}" type="slidenum">
              <a:rPr lang="en-US"/>
              <a:pPr>
                <a:defRPr/>
              </a:pPr>
              <a:t>‹#›</a:t>
            </a:fld>
            <a:endParaRPr lang="en-US"/>
          </a:p>
        </p:txBody>
      </p:sp>
    </p:spTree>
    <p:extLst>
      <p:ext uri="{BB962C8B-B14F-4D97-AF65-F5344CB8AC3E}">
        <p14:creationId xmlns:p14="http://schemas.microsoft.com/office/powerpoint/2010/main" val="2389854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DF809B4C-8405-AF40-AC98-5813D05650E0}" type="datetimeFigureOut">
              <a:rPr lang="en-US"/>
              <a:pPr>
                <a:defRPr/>
              </a:pPr>
              <a:t>11/14/2022</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F02E666-C731-BC47-9584-F0828BE0C40E}" type="slidenum">
              <a:rPr lang="en-US"/>
              <a:pPr>
                <a:defRPr/>
              </a:pPr>
              <a:t>‹#›</a:t>
            </a:fld>
            <a:endParaRPr lang="en-US"/>
          </a:p>
        </p:txBody>
      </p:sp>
    </p:spTree>
    <p:extLst>
      <p:ext uri="{BB962C8B-B14F-4D97-AF65-F5344CB8AC3E}">
        <p14:creationId xmlns:p14="http://schemas.microsoft.com/office/powerpoint/2010/main" val="132155181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a:t>
            </a:fld>
            <a:endParaRPr lang="en-US"/>
          </a:p>
        </p:txBody>
      </p:sp>
      <p:sp>
        <p:nvSpPr>
          <p:cNvPr id="3" name="Notes Placeholder 2">
            <a:extLst>
              <a:ext uri="{FF2B5EF4-FFF2-40B4-BE49-F238E27FC236}">
                <a16:creationId xmlns:a16="http://schemas.microsoft.com/office/drawing/2014/main" id="{DBD6E6C6-E5B8-59CB-0AD1-F955B76D0682}"/>
              </a:ext>
            </a:extLst>
          </p:cNvPr>
          <p:cNvSpPr>
            <a:spLocks noGrp="1"/>
          </p:cNvSpPr>
          <p:nvPr>
            <p:ph type="body" idx="1"/>
          </p:nvPr>
        </p:nvSpPr>
        <p:spPr/>
        <p:txBody>
          <a:bodyPr/>
          <a:lstStyle/>
          <a:p>
            <a:r>
              <a:rPr lang="en-US" dirty="0">
                <a:ea typeface="ＭＳ Ｐゴシック"/>
                <a:cs typeface="Calibri"/>
              </a:rPr>
              <a:t>Hello and welcome to my capstone presentation. My name is Gabrielle Harb and I have conducted a rapid-systematic review of the maternal healthcare utilization behavior among pregnant women experiencing intimate partner violence. I'd like to start by thanking my mentor Dr. Rosie Frasso. </a:t>
            </a:r>
            <a:endParaRPr lang="en-US" dirty="0">
              <a:cs typeface="Calibri"/>
            </a:endParaRPr>
          </a:p>
        </p:txBody>
      </p:sp>
    </p:spTree>
    <p:extLst>
      <p:ext uri="{BB962C8B-B14F-4D97-AF65-F5344CB8AC3E}">
        <p14:creationId xmlns:p14="http://schemas.microsoft.com/office/powerpoint/2010/main" val="1886749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10</a:t>
            </a:fld>
            <a:endParaRPr lang="en-US"/>
          </a:p>
        </p:txBody>
      </p:sp>
    </p:spTree>
    <p:extLst>
      <p:ext uri="{BB962C8B-B14F-4D97-AF65-F5344CB8AC3E}">
        <p14:creationId xmlns:p14="http://schemas.microsoft.com/office/powerpoint/2010/main" val="2876445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ＭＳ Ｐゴシック"/>
                <a:cs typeface="Calibri"/>
              </a:rPr>
              <a:t>1 in 3 women experience intimate partner violence in their lifetimes worldwide. Intimate partner violence occurs between current and former intimate partners and includes a range of behaviors that sometimes occur alone or in conjunction with one another. IPV can include physical violence, emotional abuse such as controlling behavior, isolation, and threats. Sexual abuse, which includes rape and sexual assault, and stalking. </a:t>
            </a:r>
            <a:endParaRPr lang="en-US" dirty="0">
              <a:cs typeface="Calibri"/>
            </a:endParaRPr>
          </a:p>
          <a:p>
            <a:endParaRPr lang="en-US" dirty="0">
              <a:ea typeface="ＭＳ Ｐゴシック"/>
              <a:cs typeface="Calibri"/>
            </a:endParaRPr>
          </a:p>
          <a:p>
            <a:r>
              <a:rPr lang="en-US" dirty="0">
                <a:ea typeface="ＭＳ Ｐゴシック"/>
                <a:cs typeface="Calibri"/>
              </a:rPr>
              <a:t>The risk of IPV increases when a person gets pregnant. The WHO estimates that 245 million women have experienced IPV in the last 12 months.</a:t>
            </a:r>
            <a:endParaRPr lang="en-US" dirty="0">
              <a:cs typeface="Calibri"/>
            </a:endParaRPr>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2</a:t>
            </a:fld>
            <a:endParaRPr lang="en-US"/>
          </a:p>
        </p:txBody>
      </p:sp>
    </p:spTree>
    <p:extLst>
      <p:ext uri="{BB962C8B-B14F-4D97-AF65-F5344CB8AC3E}">
        <p14:creationId xmlns:p14="http://schemas.microsoft.com/office/powerpoint/2010/main" val="2917237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ＭＳ Ｐゴシック"/>
                <a:cs typeface="Calibri"/>
              </a:rPr>
              <a:t>IPV poses a significant public health problem. IPV results in acute physical trauma from battering, but also increases risks for chronic illnesses like high blood pressure, GI distress, and mental health conditions.. Among pregnant women, IPV causes pre-term labor and preeclampsia, placental </a:t>
            </a:r>
            <a:r>
              <a:rPr lang="en-US" dirty="0" err="1">
                <a:ea typeface="ＭＳ Ｐゴシック"/>
                <a:cs typeface="Calibri"/>
              </a:rPr>
              <a:t>aburption</a:t>
            </a:r>
            <a:r>
              <a:rPr lang="en-US" dirty="0">
                <a:ea typeface="ＭＳ Ｐゴシック"/>
                <a:cs typeface="Calibri"/>
              </a:rPr>
              <a:t>. It is also has a high mortality risk. IPV homicide is the number cause of pregnancy related death among pregnant women, higher than other obstetric causes like sepsis and hemorrhage by two-fold. It also causes a severe strain on healthcare infrastructure, resulting in 6 billion dollars in annual healthcare costs. </a:t>
            </a:r>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3</a:t>
            </a:fld>
            <a:endParaRPr lang="en-US"/>
          </a:p>
        </p:txBody>
      </p:sp>
    </p:spTree>
    <p:extLst>
      <p:ext uri="{BB962C8B-B14F-4D97-AF65-F5344CB8AC3E}">
        <p14:creationId xmlns:p14="http://schemas.microsoft.com/office/powerpoint/2010/main" val="1140519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a typeface="ＭＳ Ｐゴシック"/>
                <a:cs typeface="Calibri"/>
              </a:rPr>
              <a:t>Early and frequent maternal healthcare visits are associated with better infant and maternal health outcomes</a:t>
            </a:r>
            <a:r>
              <a:rPr lang="en-US" dirty="0">
                <a:ea typeface="ＭＳ Ｐゴシック"/>
                <a:cs typeface="Calibri"/>
              </a:rPr>
              <a:t>. To better address the adverse outcomes I mentioned before, we need additional understanding of health seeking behaviors among pregnant women experiencing IPV, particularly among low-and middle-income countries. My rapid systematic review is designed to better understand how pregnant women access several forms of maternal healthcare. </a:t>
            </a:r>
            <a:endParaRPr lang="en-US" sz="1200" dirty="0">
              <a:cs typeface="Calibri"/>
            </a:endParaRPr>
          </a:p>
          <a:p>
            <a:endParaRPr lang="en-US" sz="1200" dirty="0"/>
          </a:p>
          <a:p>
            <a:endParaRPr lang="en-US" sz="1200" dirty="0">
              <a:cs typeface="Calibri"/>
            </a:endParaRPr>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4</a:t>
            </a:fld>
            <a:endParaRPr lang="en-US"/>
          </a:p>
        </p:txBody>
      </p:sp>
    </p:spTree>
    <p:extLst>
      <p:ext uri="{BB962C8B-B14F-4D97-AF65-F5344CB8AC3E}">
        <p14:creationId xmlns:p14="http://schemas.microsoft.com/office/powerpoint/2010/main" val="3854333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ＭＳ Ｐゴシック"/>
                <a:cs typeface="Calibri"/>
              </a:rPr>
              <a:t>I conducted a literature search in PubMed and Scopus. I will only be looking at studies published with a focus on maternal healthcare utilization, not outcomes, from 2015-present. I will include research published in English in a peer-reviewed journal. I will not be examining studies that focus on other forms of </a:t>
            </a:r>
            <a:r>
              <a:rPr lang="en-US" dirty="0" err="1">
                <a:ea typeface="ＭＳ Ｐゴシック"/>
                <a:cs typeface="Calibri"/>
              </a:rPr>
              <a:t>intepersonal</a:t>
            </a:r>
            <a:r>
              <a:rPr lang="en-US" dirty="0">
                <a:ea typeface="ＭＳ Ｐゴシック"/>
                <a:cs typeface="Calibri"/>
              </a:rPr>
              <a:t> violence, or experimental studies. </a:t>
            </a:r>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5</a:t>
            </a:fld>
            <a:endParaRPr lang="en-US"/>
          </a:p>
        </p:txBody>
      </p:sp>
    </p:spTree>
    <p:extLst>
      <p:ext uri="{BB962C8B-B14F-4D97-AF65-F5344CB8AC3E}">
        <p14:creationId xmlns:p14="http://schemas.microsoft.com/office/powerpoint/2010/main" val="2517751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F02E666-C731-BC47-9584-F0828BE0C40E}" type="slidenum">
              <a:rPr lang="en-US"/>
              <a:pPr>
                <a:defRPr/>
              </a:pPr>
              <a:t>6</a:t>
            </a:fld>
            <a:endParaRPr lang="en-US"/>
          </a:p>
        </p:txBody>
      </p:sp>
    </p:spTree>
    <p:extLst>
      <p:ext uri="{BB962C8B-B14F-4D97-AF65-F5344CB8AC3E}">
        <p14:creationId xmlns:p14="http://schemas.microsoft.com/office/powerpoint/2010/main" val="2461036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7</a:t>
            </a:fld>
            <a:endParaRPr lang="en-US"/>
          </a:p>
        </p:txBody>
      </p:sp>
    </p:spTree>
    <p:extLst>
      <p:ext uri="{BB962C8B-B14F-4D97-AF65-F5344CB8AC3E}">
        <p14:creationId xmlns:p14="http://schemas.microsoft.com/office/powerpoint/2010/main" val="1167382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F02E666-C731-BC47-9584-F0828BE0C40E}" type="slidenum">
              <a:rPr lang="en-US"/>
              <a:pPr>
                <a:defRPr/>
              </a:pPr>
              <a:t>8</a:t>
            </a:fld>
            <a:endParaRPr lang="en-US"/>
          </a:p>
        </p:txBody>
      </p:sp>
    </p:spTree>
    <p:extLst>
      <p:ext uri="{BB962C8B-B14F-4D97-AF65-F5344CB8AC3E}">
        <p14:creationId xmlns:p14="http://schemas.microsoft.com/office/powerpoint/2010/main" val="1944764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F02E666-C731-BC47-9584-F0828BE0C40E}" type="slidenum">
              <a:rPr lang="en-US"/>
              <a:pPr>
                <a:defRPr/>
              </a:pPr>
              <a:t>9</a:t>
            </a:fld>
            <a:endParaRPr lang="en-US"/>
          </a:p>
        </p:txBody>
      </p:sp>
    </p:spTree>
    <p:extLst>
      <p:ext uri="{BB962C8B-B14F-4D97-AF65-F5344CB8AC3E}">
        <p14:creationId xmlns:p14="http://schemas.microsoft.com/office/powerpoint/2010/main" val="3872618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5DC783B0-3A3D-EC4F-B5C7-A035DBF81493}"/>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6" name="Title 1">
            <a:extLst>
              <a:ext uri="{FF2B5EF4-FFF2-40B4-BE49-F238E27FC236}">
                <a16:creationId xmlns:a16="http://schemas.microsoft.com/office/drawing/2014/main" id="{62912DC3-BB5C-F746-842F-D19CD62310B3}"/>
              </a:ext>
            </a:extLst>
          </p:cNvPr>
          <p:cNvSpPr>
            <a:spLocks noGrp="1"/>
          </p:cNvSpPr>
          <p:nvPr>
            <p:ph type="ctrTitle" hasCustomPrompt="1"/>
          </p:nvPr>
        </p:nvSpPr>
        <p:spPr>
          <a:xfrm>
            <a:off x="1654340" y="1008507"/>
            <a:ext cx="5444983" cy="2085975"/>
          </a:xfrm>
          <a:prstGeom prst="rect">
            <a:avLst/>
          </a:prstGeom>
        </p:spPr>
        <p:txBody>
          <a:bodyPr anchor="b">
            <a:normAutofit/>
          </a:bodyPr>
          <a:lstStyle>
            <a:lvl1pPr algn="l">
              <a:defRPr sz="4500" spc="-75" baseline="0">
                <a:solidFill>
                  <a:srgbClr val="ECE819"/>
                </a:solidFill>
                <a:latin typeface="Trebuchet MS" panose="020B0703020202090204" pitchFamily="34" charset="0"/>
              </a:defRPr>
            </a:lvl1pPr>
          </a:lstStyle>
          <a:p>
            <a:r>
              <a:rPr lang="en-US" dirty="0"/>
              <a:t>CLICK TO EDIT MASTER TITLE</a:t>
            </a:r>
            <a:br>
              <a:rPr lang="en-US" dirty="0"/>
            </a:br>
            <a:r>
              <a:rPr lang="en-US" dirty="0"/>
              <a:t>STYLE</a:t>
            </a:r>
          </a:p>
        </p:txBody>
      </p:sp>
      <p:sp>
        <p:nvSpPr>
          <p:cNvPr id="7" name="Subtitle 2">
            <a:extLst>
              <a:ext uri="{FF2B5EF4-FFF2-40B4-BE49-F238E27FC236}">
                <a16:creationId xmlns:a16="http://schemas.microsoft.com/office/drawing/2014/main" id="{B877870A-001F-944F-AE7A-4B320F391D84}"/>
              </a:ext>
            </a:extLst>
          </p:cNvPr>
          <p:cNvSpPr>
            <a:spLocks noGrp="1"/>
          </p:cNvSpPr>
          <p:nvPr>
            <p:ph type="subTitle" idx="1"/>
          </p:nvPr>
        </p:nvSpPr>
        <p:spPr>
          <a:xfrm>
            <a:off x="1654339" y="3349506"/>
            <a:ext cx="2720342" cy="732069"/>
          </a:xfrm>
          <a:prstGeom prst="rect">
            <a:avLst/>
          </a:prstGeom>
        </p:spPr>
        <p:txBody>
          <a:bodyPr wrap="square" numCol="1" spcCol="548640" anchor="t">
            <a:noAutofit/>
          </a:bodyPr>
          <a:lstStyle>
            <a:lvl1pPr marL="0" marR="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sz="1950" b="0" cap="none" spc="0" baseline="0">
                <a:solidFill>
                  <a:schemeClr val="bg1"/>
                </a:solidFill>
                <a:latin typeface="Trebuchet MS" panose="020B0703020202090204" pitchFamily="34" charset="0"/>
              </a:defRPr>
            </a:lvl1pPr>
            <a:lvl2pPr marL="342909" indent="0" algn="ctr">
              <a:buNone/>
              <a:defRPr sz="1650"/>
            </a:lvl2pPr>
            <a:lvl3pPr marL="685817" indent="0" algn="ctr">
              <a:buNone/>
              <a:defRPr sz="1650"/>
            </a:lvl3pPr>
            <a:lvl4pPr marL="1028726" indent="0" algn="ctr">
              <a:buNone/>
              <a:defRPr sz="1500"/>
            </a:lvl4pPr>
            <a:lvl5pPr marL="1371634" indent="0" algn="ctr">
              <a:buNone/>
              <a:defRPr sz="1500"/>
            </a:lvl5pPr>
            <a:lvl6pPr marL="1714544" indent="0" algn="ctr">
              <a:buNone/>
              <a:defRPr sz="1500"/>
            </a:lvl6pPr>
            <a:lvl7pPr marL="2057451" indent="0" algn="ctr">
              <a:buNone/>
              <a:defRPr sz="1500"/>
            </a:lvl7pPr>
            <a:lvl8pPr marL="2400360" indent="0" algn="ctr">
              <a:buNone/>
              <a:defRPr sz="1500"/>
            </a:lvl8pPr>
            <a:lvl9pPr marL="2743269" indent="0" algn="ctr">
              <a:buNone/>
              <a:defRPr sz="1500"/>
            </a:lvl9pPr>
          </a:lstStyle>
          <a:p>
            <a:pPr marL="0" marR="0" lvl="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a:pPr>
            <a:r>
              <a:rPr lang="en-US"/>
              <a:t>Click to edit Master subtitle style</a:t>
            </a:r>
            <a:endParaRPr lang="en-US" dirty="0"/>
          </a:p>
        </p:txBody>
      </p:sp>
      <p:sp>
        <p:nvSpPr>
          <p:cNvPr id="13" name="Subtitle 2">
            <a:extLst>
              <a:ext uri="{FF2B5EF4-FFF2-40B4-BE49-F238E27FC236}">
                <a16:creationId xmlns:a16="http://schemas.microsoft.com/office/drawing/2014/main" id="{29ADC319-D700-3548-9F4D-F1963EEB3651}"/>
              </a:ext>
            </a:extLst>
          </p:cNvPr>
          <p:cNvSpPr txBox="1">
            <a:spLocks/>
          </p:cNvSpPr>
          <p:nvPr userDrawn="1"/>
        </p:nvSpPr>
        <p:spPr bwMode="auto">
          <a:xfrm>
            <a:off x="1654338" y="543283"/>
            <a:ext cx="5117721" cy="7320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spcCol="548640" anchor="t" anchorCtr="0" compatLnSpc="1">
            <a:prstTxWarp prst="textNoShape">
              <a:avLst/>
            </a:prstTxWarp>
            <a:noAutofit/>
          </a:bodyPr>
          <a:lstStyle>
            <a:lvl1pPr marL="0" marR="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sz="1950" b="0" kern="1200" cap="none" spc="0" baseline="0">
                <a:solidFill>
                  <a:schemeClr val="bg1"/>
                </a:solidFill>
                <a:latin typeface="Trebuchet MS" panose="020B0703020202090204" pitchFamily="34" charset="0"/>
                <a:ea typeface="ＭＳ Ｐゴシック" charset="0"/>
                <a:cs typeface="ＭＳ Ｐゴシック" charset="0"/>
              </a:defRPr>
            </a:lvl1pPr>
            <a:lvl2pPr marL="342909" indent="0" algn="ctr" rtl="0" eaLnBrk="0" fontAlgn="base" hangingPunct="0">
              <a:spcBef>
                <a:spcPct val="20000"/>
              </a:spcBef>
              <a:spcAft>
                <a:spcPct val="0"/>
              </a:spcAft>
              <a:buClr>
                <a:srgbClr val="58B7DD"/>
              </a:buClr>
              <a:buFont typeface="Arial" charset="0"/>
              <a:buNone/>
              <a:defRPr sz="1650" kern="1200">
                <a:solidFill>
                  <a:schemeClr val="tx1"/>
                </a:solidFill>
                <a:latin typeface="+mn-lt"/>
                <a:ea typeface="ＭＳ Ｐゴシック" charset="0"/>
                <a:cs typeface="+mn-cs"/>
              </a:defRPr>
            </a:lvl2pPr>
            <a:lvl3pPr marL="685817" indent="0" algn="ctr" rtl="0" eaLnBrk="0" fontAlgn="base" hangingPunct="0">
              <a:spcBef>
                <a:spcPct val="20000"/>
              </a:spcBef>
              <a:spcAft>
                <a:spcPct val="0"/>
              </a:spcAft>
              <a:buClr>
                <a:srgbClr val="58B7DD"/>
              </a:buClr>
              <a:buFont typeface="Arial" charset="0"/>
              <a:buNone/>
              <a:defRPr sz="1650" kern="1200">
                <a:solidFill>
                  <a:schemeClr val="tx1"/>
                </a:solidFill>
                <a:latin typeface="+mn-lt"/>
                <a:ea typeface="ＭＳ Ｐゴシック" charset="0"/>
                <a:cs typeface="+mn-cs"/>
              </a:defRPr>
            </a:lvl3pPr>
            <a:lvl4pPr marL="1028726" indent="0" algn="ctr" rtl="0" eaLnBrk="0" fontAlgn="base" hangingPunct="0">
              <a:spcBef>
                <a:spcPct val="20000"/>
              </a:spcBef>
              <a:spcAft>
                <a:spcPct val="0"/>
              </a:spcAft>
              <a:buClr>
                <a:srgbClr val="58B7DD"/>
              </a:buClr>
              <a:buFont typeface="Arial" charset="0"/>
              <a:buNone/>
              <a:defRPr sz="1500" kern="1200">
                <a:solidFill>
                  <a:schemeClr val="tx1"/>
                </a:solidFill>
                <a:latin typeface="+mn-lt"/>
                <a:ea typeface="ＭＳ Ｐゴシック" charset="0"/>
                <a:cs typeface="+mn-cs"/>
              </a:defRPr>
            </a:lvl4pPr>
            <a:lvl5pPr marL="1371634" indent="0" algn="ctr" rtl="0" eaLnBrk="0" fontAlgn="base" hangingPunct="0">
              <a:spcBef>
                <a:spcPct val="20000"/>
              </a:spcBef>
              <a:spcAft>
                <a:spcPct val="0"/>
              </a:spcAft>
              <a:buClr>
                <a:srgbClr val="58B7DD"/>
              </a:buClr>
              <a:buFont typeface="Arial" charset="0"/>
              <a:buNone/>
              <a:defRPr sz="1500" kern="1200">
                <a:solidFill>
                  <a:schemeClr val="tx1"/>
                </a:solidFill>
                <a:latin typeface="+mn-lt"/>
                <a:ea typeface="ＭＳ Ｐゴシック" charset="0"/>
                <a:cs typeface="+mn-cs"/>
              </a:defRPr>
            </a:lvl5pPr>
            <a:lvl6pPr marL="1714544" indent="0" algn="ctr" defTabSz="914400" rtl="0" eaLnBrk="1" latinLnBrk="0" hangingPunct="1">
              <a:spcBef>
                <a:spcPct val="20000"/>
              </a:spcBef>
              <a:buClr>
                <a:schemeClr val="accent1"/>
              </a:buClr>
              <a:buFont typeface="Arial" pitchFamily="34" charset="0"/>
              <a:buNone/>
              <a:defRPr sz="1500" kern="1200" baseline="0">
                <a:solidFill>
                  <a:schemeClr val="tx1"/>
                </a:solidFill>
                <a:latin typeface="+mn-lt"/>
                <a:ea typeface="+mn-ea"/>
                <a:cs typeface="+mn-cs"/>
              </a:defRPr>
            </a:lvl6pPr>
            <a:lvl7pPr marL="2057451" indent="0" algn="ctr" defTabSz="914400" rtl="0" eaLnBrk="1" latinLnBrk="0" hangingPunct="1">
              <a:spcBef>
                <a:spcPct val="20000"/>
              </a:spcBef>
              <a:buClr>
                <a:schemeClr val="accent2"/>
              </a:buClr>
              <a:buFont typeface="Arial" pitchFamily="34" charset="0"/>
              <a:buNone/>
              <a:defRPr sz="1500" kern="1200">
                <a:solidFill>
                  <a:schemeClr val="tx1"/>
                </a:solidFill>
                <a:latin typeface="+mn-lt"/>
                <a:ea typeface="+mn-ea"/>
                <a:cs typeface="+mn-cs"/>
              </a:defRPr>
            </a:lvl7pPr>
            <a:lvl8pPr marL="2400360" indent="0" algn="ctr" defTabSz="914400" rtl="0" eaLnBrk="1" latinLnBrk="0" hangingPunct="1">
              <a:spcBef>
                <a:spcPct val="20000"/>
              </a:spcBef>
              <a:buClr>
                <a:schemeClr val="accent3"/>
              </a:buClr>
              <a:buFont typeface="Arial" pitchFamily="34" charset="0"/>
              <a:buNone/>
              <a:defRPr sz="1500" kern="1200">
                <a:solidFill>
                  <a:schemeClr val="tx1"/>
                </a:solidFill>
                <a:latin typeface="+mn-lt"/>
                <a:ea typeface="+mn-ea"/>
                <a:cs typeface="+mn-cs"/>
              </a:defRPr>
            </a:lvl8pPr>
            <a:lvl9pPr marL="2743269" indent="0" algn="ctr" defTabSz="914400" rtl="0" eaLnBrk="1" latinLnBrk="0" hangingPunct="1">
              <a:spcBef>
                <a:spcPct val="20000"/>
              </a:spcBef>
              <a:buClr>
                <a:schemeClr val="accent4"/>
              </a:buClr>
              <a:buFont typeface="Arial" pitchFamily="34" charset="0"/>
              <a:buNone/>
              <a:defRPr sz="1500" kern="1200">
                <a:solidFill>
                  <a:schemeClr val="tx1"/>
                </a:solidFill>
                <a:latin typeface="+mn-lt"/>
                <a:ea typeface="+mn-ea"/>
                <a:cs typeface="+mn-cs"/>
              </a:defRPr>
            </a:lvl9pPr>
          </a:lstStyle>
          <a:p>
            <a:pPr>
              <a:defRPr/>
            </a:pPr>
            <a:r>
              <a:rPr lang="en-US" sz="1400" spc="300" dirty="0"/>
              <a:t>COLLEGE OF POPULATION HEALTH</a:t>
            </a:r>
          </a:p>
        </p:txBody>
      </p:sp>
    </p:spTree>
    <p:extLst>
      <p:ext uri="{BB962C8B-B14F-4D97-AF65-F5344CB8AC3E}">
        <p14:creationId xmlns:p14="http://schemas.microsoft.com/office/powerpoint/2010/main" val="51985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420676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7"/>
          <p:cNvSpPr>
            <a:spLocks noGrp="1"/>
          </p:cNvSpPr>
          <p:nvPr>
            <p:ph type="title"/>
          </p:nvPr>
        </p:nvSpPr>
        <p:spPr>
          <a:xfrm>
            <a:off x="0" y="1566310"/>
            <a:ext cx="9144000" cy="1828800"/>
          </a:xfrm>
          <a:prstGeom prst="rect">
            <a:avLst/>
          </a:prstGeom>
          <a:solidFill>
            <a:srgbClr val="58B7DD">
              <a:alpha val="24000"/>
            </a:srgbClr>
          </a:solidFill>
          <a:ln>
            <a:noFill/>
          </a:ln>
        </p:spPr>
        <p:txBody>
          <a:bodyPr anchor="ctr"/>
          <a:lstStyle>
            <a:lvl1pPr marL="457200">
              <a:defRPr sz="3600">
                <a:solidFill>
                  <a:srgbClr val="58B7DD"/>
                </a:solidFill>
              </a:defRPr>
            </a:lvl1pPr>
          </a:lstStyle>
          <a:p>
            <a:r>
              <a:rPr lang="en-US"/>
              <a:t>Click to edit Master title style</a:t>
            </a:r>
            <a:endParaRPr lang="en-US" dirty="0"/>
          </a:p>
        </p:txBody>
      </p:sp>
    </p:spTree>
    <p:extLst>
      <p:ext uri="{BB962C8B-B14F-4D97-AF65-F5344CB8AC3E}">
        <p14:creationId xmlns:p14="http://schemas.microsoft.com/office/powerpoint/2010/main" val="13729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309878"/>
            <a:ext cx="4023360" cy="3291840"/>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14207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5" name="Title 1"/>
          <p:cNvSpPr txBox="1">
            <a:spLocks/>
          </p:cNvSpPr>
          <p:nvPr userDrawn="1"/>
        </p:nvSpPr>
        <p:spPr>
          <a:xfrm>
            <a:off x="4648201" y="350044"/>
            <a:ext cx="4022725" cy="877491"/>
          </a:xfrm>
          <a:prstGeom prst="rect">
            <a:avLst/>
          </a:prstGeom>
        </p:spPr>
        <p:txBody>
          <a:bodyPr/>
          <a:lstStyle>
            <a:lvl1pPr algn="l" defTabSz="914400" rtl="0" eaLnBrk="1" latinLnBrk="0" hangingPunct="1">
              <a:spcBef>
                <a:spcPct val="0"/>
              </a:spcBef>
              <a:buNone/>
              <a:defRPr sz="2800" kern="1200" cap="none" spc="0" baseline="0">
                <a:ln>
                  <a:noFill/>
                </a:ln>
                <a:solidFill>
                  <a:srgbClr val="FCAF17"/>
                </a:solidFill>
                <a:effectLst/>
                <a:latin typeface="+mj-lt"/>
                <a:ea typeface="+mj-ea"/>
                <a:cs typeface="+mj-cs"/>
              </a:defRPr>
            </a:lvl1pPr>
          </a:lstStyle>
          <a:p>
            <a:pPr fontAlgn="auto">
              <a:spcAft>
                <a:spcPts val="0"/>
              </a:spcAft>
              <a:defRPr/>
            </a:pPr>
            <a:r>
              <a:rPr lang="en-US" sz="2400" dirty="0">
                <a:latin typeface="Trebuchet MS"/>
              </a:rPr>
              <a:t>Click to edit Master title style</a:t>
            </a:r>
          </a:p>
        </p:txBody>
      </p:sp>
      <p:sp>
        <p:nvSpPr>
          <p:cNvPr id="11" name="Content Placeholder 2"/>
          <p:cNvSpPr>
            <a:spLocks noGrp="1"/>
          </p:cNvSpPr>
          <p:nvPr>
            <p:ph sz="half" idx="13"/>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sz="half" idx="14"/>
          </p:nvPr>
        </p:nvSpPr>
        <p:spPr>
          <a:xfrm>
            <a:off x="4663440"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457201" y="349758"/>
            <a:ext cx="4023359" cy="877824"/>
          </a:xfrm>
          <a:prstGeom prst="rect">
            <a:avLst/>
          </a:prstGeom>
        </p:spPr>
        <p:txBody>
          <a:bodyPr anchor="t" anchorCtr="0"/>
          <a:lstStyle>
            <a:lvl1pPr>
              <a:defRPr sz="2400">
                <a:solidFill>
                  <a:srgbClr val="FCAF17"/>
                </a:solidFill>
              </a:defRPr>
            </a:lvl1pPr>
          </a:lstStyle>
          <a:p>
            <a:r>
              <a:rPr lang="en-US"/>
              <a:t>Click to edit Master title style</a:t>
            </a:r>
            <a:endParaRPr lang="en-US" dirty="0"/>
          </a:p>
        </p:txBody>
      </p:sp>
      <p:sp>
        <p:nvSpPr>
          <p:cNvPr id="2" name="Slide Number Placeholder 1"/>
          <p:cNvSpPr>
            <a:spLocks noGrp="1"/>
          </p:cNvSpPr>
          <p:nvPr>
            <p:ph type="sldNum" sz="quarter" idx="15"/>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21032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50044"/>
            <a:ext cx="8229600" cy="877491"/>
          </a:xfrm>
          <a:prstGeom prst="rect">
            <a:avLst/>
          </a:prstGeom>
        </p:spPr>
        <p:txBody>
          <a:bodyPr/>
          <a:lstStyle>
            <a:lvl1pPr>
              <a:defRPr>
                <a:solidFill>
                  <a:srgbClr val="FCAF17"/>
                </a:solidFill>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95298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36428"/>
            <a:ext cx="8252882" cy="445970"/>
          </a:xfrm>
          <a:prstGeom prst="rect">
            <a:avLst/>
          </a:prstGeo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57200" y="349759"/>
            <a:ext cx="8252883" cy="3386669"/>
          </a:xfrm>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4186970"/>
            <a:ext cx="8252882" cy="459486"/>
          </a:xfrm>
        </p:spPr>
        <p:txBody>
          <a:bodyPr>
            <a:normAutofit/>
          </a:bodyPr>
          <a:lstStyle>
            <a:lvl1pPr marL="0" indent="0" algn="ctr">
              <a:buNone/>
              <a:defRPr sz="1600">
                <a:solidFill>
                  <a:srgbClr val="58B7D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388045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3" name="Picture 2" descr="A screen shot of a computer&#10;&#10;Description automatically generated">
            <a:extLst>
              <a:ext uri="{FF2B5EF4-FFF2-40B4-BE49-F238E27FC236}">
                <a16:creationId xmlns:a16="http://schemas.microsoft.com/office/drawing/2014/main" id="{B5F398CF-E51A-604F-910A-A367D92539F8}"/>
              </a:ext>
            </a:extLst>
          </p:cNvPr>
          <p:cNvPicPr>
            <a:picLocks noChangeAspect="1"/>
          </p:cNvPicPr>
          <p:nvPr userDrawn="1"/>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24375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2E5DF327-E424-B74E-B684-C5CD8716DA4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7" name="Text Placeholder 2"/>
          <p:cNvSpPr>
            <a:spLocks noGrp="1"/>
          </p:cNvSpPr>
          <p:nvPr>
            <p:ph type="body" idx="1"/>
          </p:nvPr>
        </p:nvSpPr>
        <p:spPr bwMode="auto">
          <a:xfrm>
            <a:off x="457200" y="1309688"/>
            <a:ext cx="8229600" cy="3159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273844"/>
            <a:ext cx="8229600" cy="994172"/>
          </a:xfrm>
          <a:prstGeom prst="rect">
            <a:avLst/>
          </a:prstGeom>
        </p:spPr>
        <p:txBody>
          <a:bodyPr vert="horz" lIns="91440" tIns="45720" rIns="91440" bIns="45720" rtlCol="0" anchor="ctr">
            <a:normAutofit/>
          </a:bodyPr>
          <a:lstStyle/>
          <a:p>
            <a:r>
              <a:rPr lang="en-US"/>
              <a:t>Click to edit Master title style</a:t>
            </a:r>
          </a:p>
        </p:txBody>
      </p:sp>
      <p:sp>
        <p:nvSpPr>
          <p:cNvPr id="4" name="Slide Number Placeholder 3"/>
          <p:cNvSpPr>
            <a:spLocks noGrp="1"/>
          </p:cNvSpPr>
          <p:nvPr>
            <p:ph type="sldNum" sz="quarter" idx="4"/>
          </p:nvPr>
        </p:nvSpPr>
        <p:spPr>
          <a:xfrm>
            <a:off x="6553200" y="4572000"/>
            <a:ext cx="2133600" cy="273844"/>
          </a:xfrm>
          <a:prstGeom prst="rect">
            <a:avLst/>
          </a:prstGeom>
        </p:spPr>
        <p:txBody>
          <a:bodyPr vert="horz" lIns="91440" tIns="45720" rIns="91440" bIns="45720" rtlCol="0" anchor="ctr"/>
          <a:lstStyle>
            <a:lvl1pPr algn="r">
              <a:defRPr sz="800">
                <a:solidFill>
                  <a:schemeClr val="tx1">
                    <a:tint val="75000"/>
                  </a:schemeClr>
                </a:solidFill>
              </a:defRPr>
            </a:lvl1pPr>
          </a:lstStyle>
          <a:p>
            <a:fld id="{2E5DF327-E424-B74E-B684-C5CD8716DA49}" type="slidenum">
              <a:rPr lang="en-US" smtClean="0"/>
              <a:pPr/>
              <a:t>‹#›</a:t>
            </a:fld>
            <a:endParaRPr lang="en-US" dirty="0"/>
          </a:p>
        </p:txBody>
      </p:sp>
      <p:pic>
        <p:nvPicPr>
          <p:cNvPr id="6" name="Picture 5" descr="A close up of a logo&#10;&#10;Description automatically generated">
            <a:extLst>
              <a:ext uri="{FF2B5EF4-FFF2-40B4-BE49-F238E27FC236}">
                <a16:creationId xmlns:a16="http://schemas.microsoft.com/office/drawing/2014/main" id="{B0DEB042-5C18-C148-B280-D86EFB7563B8}"/>
              </a:ext>
            </a:extLst>
          </p:cNvPr>
          <p:cNvPicPr>
            <a:picLocks noChangeAspect="1"/>
          </p:cNvPicPr>
          <p:nvPr userDrawn="1"/>
        </p:nvPicPr>
        <p:blipFill rotWithShape="1">
          <a:blip r:embed="rId11"/>
          <a:srcRect t="91279"/>
          <a:stretch/>
        </p:blipFill>
        <p:spPr>
          <a:xfrm>
            <a:off x="0" y="4694944"/>
            <a:ext cx="9144000" cy="448555"/>
          </a:xfrm>
          <a:prstGeom prst="rect">
            <a:avLst/>
          </a:prstGeom>
        </p:spPr>
      </p:pic>
    </p:spTree>
  </p:cSld>
  <p:clrMap bg1="lt1" tx1="dk1" bg2="lt2" tx2="dk2" accent1="accent1" accent2="accent2" accent3="accent3" accent4="accent4" accent5="accent5" accent6="accent6" hlink="hlink" folHlink="folHlink"/>
  <p:sldLayoutIdLst>
    <p:sldLayoutId id="2147483940" r:id="rId1"/>
    <p:sldLayoutId id="2147483922" r:id="rId2"/>
    <p:sldLayoutId id="2147483924" r:id="rId3"/>
    <p:sldLayoutId id="2147483925" r:id="rId4"/>
    <p:sldLayoutId id="2147483936" r:id="rId5"/>
    <p:sldLayoutId id="2147483926" r:id="rId6"/>
    <p:sldLayoutId id="2147483937" r:id="rId7"/>
    <p:sldLayoutId id="2147483927" r:id="rId8"/>
    <p:sldLayoutId id="2147483950" r:id="rId9"/>
  </p:sldLayoutIdLst>
  <p:hf sldNum="0" hdr="0" ftr="0" dt="0"/>
  <p:txStyles>
    <p:titleStyle>
      <a:lvl1pPr algn="l" rtl="0" eaLnBrk="1" fontAlgn="base" hangingPunct="1">
        <a:spcBef>
          <a:spcPct val="0"/>
        </a:spcBef>
        <a:spcAft>
          <a:spcPct val="0"/>
        </a:spcAft>
        <a:defRPr sz="2800" kern="1200">
          <a:solidFill>
            <a:srgbClr val="FCAF17"/>
          </a:solidFill>
          <a:latin typeface="+mj-lt"/>
          <a:ea typeface="ＭＳ Ｐゴシック" charset="0"/>
          <a:cs typeface="ＭＳ Ｐゴシック" charset="0"/>
        </a:defRPr>
      </a:lvl1pPr>
      <a:lvl2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2pPr>
      <a:lvl3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3pPr>
      <a:lvl4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4pPr>
      <a:lvl5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5pPr>
      <a:lvl6pPr marL="4572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6pPr>
      <a:lvl7pPr marL="9144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7pPr>
      <a:lvl8pPr marL="13716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8pPr>
      <a:lvl9pPr marL="18288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9pPr>
    </p:titleStyle>
    <p:bodyStyle>
      <a:lvl1pPr marL="342900" indent="-228600" algn="l" rtl="0" eaLnBrk="1" fontAlgn="base" hangingPunct="1">
        <a:spcBef>
          <a:spcPct val="20000"/>
        </a:spcBef>
        <a:spcAft>
          <a:spcPct val="0"/>
        </a:spcAft>
        <a:buClr>
          <a:srgbClr val="58B7DD"/>
        </a:buClr>
        <a:buFont typeface="Arial" charset="0"/>
        <a:buChar char="•"/>
        <a:defRPr sz="2200" kern="1200">
          <a:solidFill>
            <a:schemeClr val="tx1"/>
          </a:solidFill>
          <a:latin typeface="+mn-lt"/>
          <a:ea typeface="ＭＳ Ｐゴシック" charset="0"/>
          <a:cs typeface="ＭＳ Ｐゴシック" charset="0"/>
        </a:defRPr>
      </a:lvl1pPr>
      <a:lvl2pPr marL="639763" indent="-228600" algn="l" rtl="0" eaLnBrk="1" fontAlgn="base" hangingPunct="1">
        <a:spcBef>
          <a:spcPct val="20000"/>
        </a:spcBef>
        <a:spcAft>
          <a:spcPct val="0"/>
        </a:spcAft>
        <a:buClr>
          <a:srgbClr val="58B7DD"/>
        </a:buClr>
        <a:buFont typeface="Arial" charset="0"/>
        <a:buChar char="•"/>
        <a:defRPr sz="2000" kern="1200">
          <a:solidFill>
            <a:schemeClr val="tx1"/>
          </a:solidFill>
          <a:latin typeface="+mn-lt"/>
          <a:ea typeface="ＭＳ Ｐゴシック" charset="0"/>
          <a:cs typeface="+mn-cs"/>
        </a:defRPr>
      </a:lvl2pPr>
      <a:lvl3pPr marL="1004888" indent="-228600" algn="l" rtl="0" eaLnBrk="1" fontAlgn="base" hangingPunct="1">
        <a:spcBef>
          <a:spcPct val="20000"/>
        </a:spcBef>
        <a:spcAft>
          <a:spcPct val="0"/>
        </a:spcAft>
        <a:buClr>
          <a:srgbClr val="58B7DD"/>
        </a:buClr>
        <a:buFont typeface="Arial" charset="0"/>
        <a:buChar char="•"/>
        <a:defRPr kern="1200">
          <a:solidFill>
            <a:schemeClr val="tx1"/>
          </a:solidFill>
          <a:latin typeface="+mn-lt"/>
          <a:ea typeface="ＭＳ Ｐゴシック" charset="0"/>
          <a:cs typeface="+mn-cs"/>
        </a:defRPr>
      </a:lvl3pPr>
      <a:lvl4pPr marL="1279525" indent="-228600" algn="l" rtl="0" eaLnBrk="1" fontAlgn="base" hangingPunct="1">
        <a:spcBef>
          <a:spcPct val="20000"/>
        </a:spcBef>
        <a:spcAft>
          <a:spcPct val="0"/>
        </a:spcAft>
        <a:buClr>
          <a:srgbClr val="58B7DD"/>
        </a:buClr>
        <a:buFont typeface="Arial" charset="0"/>
        <a:buChar char="•"/>
        <a:defRPr sz="1600" kern="1200">
          <a:solidFill>
            <a:schemeClr val="tx1"/>
          </a:solidFill>
          <a:latin typeface="+mn-lt"/>
          <a:ea typeface="ＭＳ Ｐゴシック" charset="0"/>
          <a:cs typeface="+mn-cs"/>
        </a:defRPr>
      </a:lvl4pPr>
      <a:lvl5pPr marL="1554163" indent="-228600" algn="l" rtl="0" eaLnBrk="1" fontAlgn="base" hangingPunct="1">
        <a:spcBef>
          <a:spcPct val="20000"/>
        </a:spcBef>
        <a:spcAft>
          <a:spcPct val="0"/>
        </a:spcAft>
        <a:buClr>
          <a:srgbClr val="58B7DD"/>
        </a:buClr>
        <a:buFont typeface="Arial" charset="0"/>
        <a:buChar char="•"/>
        <a:defRPr sz="1400" kern="1200">
          <a:solidFill>
            <a:schemeClr val="tx1"/>
          </a:solidFill>
          <a:latin typeface="+mn-lt"/>
          <a:ea typeface="ＭＳ Ｐゴシック" charset="0"/>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10.0.4.153/0886260520985496"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hyperlink" Target="https://doi.org/10.1097/AOG.0000000000004567" TargetMode="External"/><Relationship Id="rId4" Type="http://schemas.openxmlformats.org/officeDocument/2006/relationships/hyperlink" Target="https://https/doi.org/10.1016/j.ajog.2017.05.04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CB118A9-C404-6B4D-9E5A-D2D7E96EC3AF}"/>
              </a:ext>
            </a:extLst>
          </p:cNvPr>
          <p:cNvSpPr>
            <a:spLocks noGrp="1"/>
          </p:cNvSpPr>
          <p:nvPr>
            <p:ph type="ctrTitle"/>
          </p:nvPr>
        </p:nvSpPr>
        <p:spPr/>
        <p:txBody>
          <a:bodyPr>
            <a:noAutofit/>
          </a:bodyPr>
          <a:lstStyle/>
          <a:p>
            <a:r>
              <a:rPr lang="en-US" sz="2800" dirty="0"/>
              <a:t>Maternal Healthcare Utilization Among Pregnant Women Experiencing Intimate Partner Violence (IPV): A Rapid Systematic Review</a:t>
            </a:r>
          </a:p>
        </p:txBody>
      </p:sp>
      <p:sp>
        <p:nvSpPr>
          <p:cNvPr id="7" name="Subtitle 6">
            <a:extLst>
              <a:ext uri="{FF2B5EF4-FFF2-40B4-BE49-F238E27FC236}">
                <a16:creationId xmlns:a16="http://schemas.microsoft.com/office/drawing/2014/main" id="{ADC99469-223B-634F-BD24-AE84F3BE8767}"/>
              </a:ext>
            </a:extLst>
          </p:cNvPr>
          <p:cNvSpPr>
            <a:spLocks noGrp="1"/>
          </p:cNvSpPr>
          <p:nvPr>
            <p:ph type="subTitle" idx="1"/>
          </p:nvPr>
        </p:nvSpPr>
        <p:spPr>
          <a:xfrm>
            <a:off x="1654339" y="3349506"/>
            <a:ext cx="5336396" cy="732069"/>
          </a:xfrm>
        </p:spPr>
        <p:txBody>
          <a:bodyPr/>
          <a:lstStyle/>
          <a:p>
            <a:r>
              <a:rPr lang="en-US" dirty="0">
                <a:latin typeface="Trebuchet MS"/>
                <a:ea typeface="ＭＳ Ｐゴシック"/>
              </a:rPr>
              <a:t>Gabrielle Harb, MPH(c)</a:t>
            </a:r>
            <a:endParaRPr lang="en-US" dirty="0" err="1"/>
          </a:p>
          <a:p>
            <a:r>
              <a:rPr lang="en-US" dirty="0">
                <a:latin typeface="Trebuchet MS"/>
                <a:ea typeface="ＭＳ Ｐゴシック"/>
              </a:rPr>
              <a:t>Mentor: Dr. Rosie Frasso &amp; Dr. John </a:t>
            </a:r>
            <a:r>
              <a:rPr lang="en-US" dirty="0" err="1">
                <a:latin typeface="Trebuchet MS"/>
                <a:ea typeface="ＭＳ Ｐゴシック"/>
              </a:rPr>
              <a:t>McAna</a:t>
            </a:r>
            <a:endParaRPr lang="en-US" dirty="0" err="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902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Or 2">
            <a:extLst>
              <a:ext uri="{FF2B5EF4-FFF2-40B4-BE49-F238E27FC236}">
                <a16:creationId xmlns:a16="http://schemas.microsoft.com/office/drawing/2014/main" id="{4C448B51-0324-415A-ABA8-05D24D141202}"/>
              </a:ext>
            </a:extLst>
          </p:cNvPr>
          <p:cNvSpPr/>
          <p:nvPr/>
        </p:nvSpPr>
        <p:spPr>
          <a:xfrm>
            <a:off x="2197022" y="1456272"/>
            <a:ext cx="4760738" cy="3110432"/>
          </a:xfrm>
          <a:prstGeom prst="flowChartOr">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a:xfrm>
            <a:off x="457200" y="50277"/>
            <a:ext cx="8229600" cy="670688"/>
          </a:xfrm>
        </p:spPr>
        <p:txBody>
          <a:bodyPr>
            <a:normAutofit/>
          </a:bodyPr>
          <a:lstStyle/>
          <a:p>
            <a:pPr algn="ctr"/>
            <a:r>
              <a:rPr lang="en-US" dirty="0"/>
              <a:t>Prevalence of Intimate Partner Violence (IPV)</a:t>
            </a:r>
          </a:p>
        </p:txBody>
      </p:sp>
      <p:sp>
        <p:nvSpPr>
          <p:cNvPr id="5" name="Content Placeholder 4"/>
          <p:cNvSpPr>
            <a:spLocks noGrp="1"/>
          </p:cNvSpPr>
          <p:nvPr>
            <p:ph idx="1"/>
          </p:nvPr>
        </p:nvSpPr>
        <p:spPr>
          <a:xfrm>
            <a:off x="457200" y="720965"/>
            <a:ext cx="8229600" cy="3159837"/>
          </a:xfrm>
        </p:spPr>
        <p:txBody>
          <a:bodyPr/>
          <a:lstStyle/>
          <a:p>
            <a:pPr marL="114300" indent="0" algn="ctr">
              <a:spcBef>
                <a:spcPts val="600"/>
              </a:spcBef>
              <a:spcAft>
                <a:spcPts val="600"/>
              </a:spcAft>
              <a:buNone/>
            </a:pPr>
            <a:r>
              <a:rPr lang="en-US" sz="2800" dirty="0">
                <a:ea typeface="ＭＳ Ｐゴシック"/>
              </a:rPr>
              <a:t>1 in 3 women experience IPV in their lifetime</a:t>
            </a:r>
          </a:p>
          <a:p>
            <a:pPr marL="114300" indent="0" algn="ctr">
              <a:spcBef>
                <a:spcPts val="600"/>
              </a:spcBef>
              <a:spcAft>
                <a:spcPts val="600"/>
              </a:spcAft>
              <a:buNone/>
            </a:pPr>
            <a:endParaRPr lang="en-US" sz="2800" dirty="0"/>
          </a:p>
        </p:txBody>
      </p:sp>
      <p:sp>
        <p:nvSpPr>
          <p:cNvPr id="6" name="TextBox 5">
            <a:extLst>
              <a:ext uri="{FF2B5EF4-FFF2-40B4-BE49-F238E27FC236}">
                <a16:creationId xmlns:a16="http://schemas.microsoft.com/office/drawing/2014/main" id="{8DEB8726-242B-4E13-A0D9-03AA9137792A}"/>
              </a:ext>
            </a:extLst>
          </p:cNvPr>
          <p:cNvSpPr txBox="1"/>
          <p:nvPr/>
        </p:nvSpPr>
        <p:spPr>
          <a:xfrm>
            <a:off x="2665490" y="2229450"/>
            <a:ext cx="1763688" cy="369332"/>
          </a:xfrm>
          <a:prstGeom prst="rect">
            <a:avLst/>
          </a:prstGeom>
          <a:noFill/>
        </p:spPr>
        <p:txBody>
          <a:bodyPr wrap="none" lIns="91440" tIns="45720" rIns="91440" bIns="45720" rtlCol="0" anchor="t">
            <a:spAutoFit/>
          </a:bodyPr>
          <a:lstStyle/>
          <a:p>
            <a:r>
              <a:rPr lang="en-US" b="1" dirty="0">
                <a:latin typeface="Trebuchet MS"/>
                <a:ea typeface="ＭＳ Ｐゴシック"/>
              </a:rPr>
              <a:t>Physical Abuse</a:t>
            </a:r>
          </a:p>
        </p:txBody>
      </p:sp>
      <p:sp>
        <p:nvSpPr>
          <p:cNvPr id="7" name="TextBox 6">
            <a:extLst>
              <a:ext uri="{FF2B5EF4-FFF2-40B4-BE49-F238E27FC236}">
                <a16:creationId xmlns:a16="http://schemas.microsoft.com/office/drawing/2014/main" id="{3B0E9612-914B-4B75-A39B-895918D67072}"/>
              </a:ext>
            </a:extLst>
          </p:cNvPr>
          <p:cNvSpPr txBox="1"/>
          <p:nvPr/>
        </p:nvSpPr>
        <p:spPr>
          <a:xfrm>
            <a:off x="4699323" y="2228457"/>
            <a:ext cx="1967270" cy="369332"/>
          </a:xfrm>
          <a:prstGeom prst="rect">
            <a:avLst/>
          </a:prstGeom>
          <a:noFill/>
        </p:spPr>
        <p:txBody>
          <a:bodyPr wrap="none" lIns="91440" tIns="45720" rIns="91440" bIns="45720" rtlCol="0" anchor="t">
            <a:spAutoFit/>
          </a:bodyPr>
          <a:lstStyle/>
          <a:p>
            <a:r>
              <a:rPr lang="en-US" b="1" dirty="0">
                <a:latin typeface="Trebuchet MS"/>
                <a:ea typeface="ＭＳ Ｐゴシック"/>
              </a:rPr>
              <a:t>Emotional Abuse</a:t>
            </a:r>
          </a:p>
        </p:txBody>
      </p:sp>
      <p:sp>
        <p:nvSpPr>
          <p:cNvPr id="8" name="TextBox 7">
            <a:extLst>
              <a:ext uri="{FF2B5EF4-FFF2-40B4-BE49-F238E27FC236}">
                <a16:creationId xmlns:a16="http://schemas.microsoft.com/office/drawing/2014/main" id="{7FB35E68-14DB-41AE-BA5F-11A7FEFDB6A3}"/>
              </a:ext>
            </a:extLst>
          </p:cNvPr>
          <p:cNvSpPr txBox="1"/>
          <p:nvPr/>
        </p:nvSpPr>
        <p:spPr>
          <a:xfrm>
            <a:off x="2751807" y="3439352"/>
            <a:ext cx="1596976" cy="369332"/>
          </a:xfrm>
          <a:prstGeom prst="rect">
            <a:avLst/>
          </a:prstGeom>
          <a:noFill/>
        </p:spPr>
        <p:txBody>
          <a:bodyPr wrap="none" lIns="91440" tIns="45720" rIns="91440" bIns="45720" rtlCol="0" anchor="t">
            <a:spAutoFit/>
          </a:bodyPr>
          <a:lstStyle/>
          <a:p>
            <a:r>
              <a:rPr lang="en-US" b="1" dirty="0">
                <a:latin typeface="Trebuchet MS"/>
                <a:ea typeface="ＭＳ Ｐゴシック"/>
              </a:rPr>
              <a:t>Sexual Abuse</a:t>
            </a:r>
          </a:p>
        </p:txBody>
      </p:sp>
      <p:sp>
        <p:nvSpPr>
          <p:cNvPr id="9" name="TextBox 8">
            <a:extLst>
              <a:ext uri="{FF2B5EF4-FFF2-40B4-BE49-F238E27FC236}">
                <a16:creationId xmlns:a16="http://schemas.microsoft.com/office/drawing/2014/main" id="{323AD07A-1C6C-42F6-BA61-6927D5866770}"/>
              </a:ext>
            </a:extLst>
          </p:cNvPr>
          <p:cNvSpPr txBox="1"/>
          <p:nvPr/>
        </p:nvSpPr>
        <p:spPr>
          <a:xfrm>
            <a:off x="5071752" y="3439659"/>
            <a:ext cx="1032655" cy="369332"/>
          </a:xfrm>
          <a:prstGeom prst="rect">
            <a:avLst/>
          </a:prstGeom>
          <a:noFill/>
        </p:spPr>
        <p:txBody>
          <a:bodyPr wrap="none" lIns="91440" tIns="45720" rIns="91440" bIns="45720" rtlCol="0" anchor="t">
            <a:spAutoFit/>
          </a:bodyPr>
          <a:lstStyle/>
          <a:p>
            <a:r>
              <a:rPr lang="en-US" b="1" dirty="0">
                <a:latin typeface="Trebuchet MS"/>
                <a:ea typeface="ＭＳ Ｐゴシック"/>
              </a:rPr>
              <a:t>Stalking</a:t>
            </a:r>
          </a:p>
        </p:txBody>
      </p:sp>
    </p:spTree>
    <p:extLst>
      <p:ext uri="{BB962C8B-B14F-4D97-AF65-F5344CB8AC3E}">
        <p14:creationId xmlns:p14="http://schemas.microsoft.com/office/powerpoint/2010/main" val="106293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C57AF-1DB8-4054-9C69-0BDDFB591B50}"/>
              </a:ext>
            </a:extLst>
          </p:cNvPr>
          <p:cNvSpPr>
            <a:spLocks noGrp="1"/>
          </p:cNvSpPr>
          <p:nvPr>
            <p:ph type="title"/>
          </p:nvPr>
        </p:nvSpPr>
        <p:spPr/>
        <p:txBody>
          <a:bodyPr/>
          <a:lstStyle/>
          <a:p>
            <a:r>
              <a:rPr lang="en-US" dirty="0"/>
              <a:t>IPV as a Public Health Problem</a:t>
            </a:r>
          </a:p>
        </p:txBody>
      </p:sp>
      <p:sp>
        <p:nvSpPr>
          <p:cNvPr id="3" name="Content Placeholder 2">
            <a:extLst>
              <a:ext uri="{FF2B5EF4-FFF2-40B4-BE49-F238E27FC236}">
                <a16:creationId xmlns:a16="http://schemas.microsoft.com/office/drawing/2014/main" id="{29E48FA9-5523-4B80-A7BB-7FAD427A14F8}"/>
              </a:ext>
            </a:extLst>
          </p:cNvPr>
          <p:cNvSpPr>
            <a:spLocks noGrp="1"/>
          </p:cNvSpPr>
          <p:nvPr>
            <p:ph idx="1"/>
          </p:nvPr>
        </p:nvSpPr>
        <p:spPr>
          <a:xfrm>
            <a:off x="457200" y="1083245"/>
            <a:ext cx="8229600" cy="3386280"/>
          </a:xfrm>
        </p:spPr>
        <p:txBody>
          <a:bodyPr/>
          <a:lstStyle/>
          <a:p>
            <a:pPr marL="114300" indent="0">
              <a:spcAft>
                <a:spcPts val="1200"/>
              </a:spcAft>
              <a:buNone/>
            </a:pPr>
            <a:r>
              <a:rPr lang="en-US" sz="2000" u="sng" dirty="0"/>
              <a:t>Morbidity Risks</a:t>
            </a:r>
          </a:p>
          <a:p>
            <a:pPr marL="639445" lvl="1">
              <a:spcAft>
                <a:spcPts val="1200"/>
              </a:spcAft>
            </a:pPr>
            <a:r>
              <a:rPr lang="en-US" dirty="0">
                <a:ea typeface="ＭＳ Ｐゴシック"/>
              </a:rPr>
              <a:t>General: Injuries, hypertension, untreated STDs/STI</a:t>
            </a:r>
          </a:p>
          <a:p>
            <a:pPr marL="639445" lvl="1">
              <a:spcAft>
                <a:spcPts val="1200"/>
              </a:spcAft>
            </a:pPr>
            <a:r>
              <a:rPr lang="en-US" dirty="0">
                <a:ea typeface="ＭＳ Ｐゴシック"/>
              </a:rPr>
              <a:t>Pregnancy: preterm labor, stillbirth, preeclampsia, placental abruption, and gestational diabetes</a:t>
            </a:r>
            <a:endParaRPr lang="en-US" dirty="0"/>
          </a:p>
          <a:p>
            <a:pPr marL="114300" indent="0">
              <a:spcBef>
                <a:spcPts val="0"/>
              </a:spcBef>
              <a:spcAft>
                <a:spcPts val="1200"/>
              </a:spcAft>
              <a:buNone/>
            </a:pPr>
            <a:r>
              <a:rPr lang="en-US" sz="2000" u="sng" dirty="0"/>
              <a:t>Mortality Risks</a:t>
            </a:r>
          </a:p>
          <a:p>
            <a:pPr marL="639445" lvl="1">
              <a:spcBef>
                <a:spcPts val="0"/>
              </a:spcBef>
              <a:spcAft>
                <a:spcPts val="1200"/>
              </a:spcAft>
            </a:pPr>
            <a:r>
              <a:rPr lang="en-US" dirty="0">
                <a:ea typeface="ＭＳ Ｐゴシック"/>
              </a:rPr>
              <a:t>Homicide is the #1 cause of death in pregnancy</a:t>
            </a:r>
          </a:p>
          <a:p>
            <a:pPr marL="114300" indent="0">
              <a:spcBef>
                <a:spcPts val="0"/>
              </a:spcBef>
              <a:spcAft>
                <a:spcPts val="1200"/>
              </a:spcAft>
              <a:buNone/>
            </a:pPr>
            <a:r>
              <a:rPr lang="en-US" sz="2000" u="sng" dirty="0"/>
              <a:t>Healthcare Costs</a:t>
            </a:r>
          </a:p>
          <a:p>
            <a:pPr marL="639445" lvl="1">
              <a:spcBef>
                <a:spcPts val="0"/>
              </a:spcBef>
              <a:spcAft>
                <a:spcPts val="1200"/>
              </a:spcAft>
            </a:pPr>
            <a:r>
              <a:rPr lang="en-US" dirty="0">
                <a:ea typeface="ＭＳ Ｐゴシック"/>
              </a:rPr>
              <a:t>$6 billion in annual healthcare costs in the US</a:t>
            </a:r>
            <a:endParaRPr lang="en-US" dirty="0"/>
          </a:p>
        </p:txBody>
      </p:sp>
      <p:pic>
        <p:nvPicPr>
          <p:cNvPr id="7" name="Picture 6">
            <a:extLst>
              <a:ext uri="{FF2B5EF4-FFF2-40B4-BE49-F238E27FC236}">
                <a16:creationId xmlns:a16="http://schemas.microsoft.com/office/drawing/2014/main" id="{E1EAA86A-1138-40A2-B9D4-43EA284F503B}"/>
              </a:ext>
            </a:extLst>
          </p:cNvPr>
          <p:cNvPicPr>
            <a:picLocks noChangeAspect="1"/>
          </p:cNvPicPr>
          <p:nvPr/>
        </p:nvPicPr>
        <p:blipFill rotWithShape="1">
          <a:blip r:embed="rId3">
            <a:duotone>
              <a:schemeClr val="accent1">
                <a:shade val="45000"/>
                <a:satMod val="135000"/>
              </a:schemeClr>
              <a:prstClr val="white"/>
            </a:duotone>
          </a:blip>
          <a:srcRect b="11075"/>
          <a:stretch/>
        </p:blipFill>
        <p:spPr>
          <a:xfrm>
            <a:off x="6922569" y="2958790"/>
            <a:ext cx="1948244" cy="1732482"/>
          </a:xfrm>
          <a:prstGeom prst="rect">
            <a:avLst/>
          </a:prstGeom>
        </p:spPr>
      </p:pic>
    </p:spTree>
    <p:extLst>
      <p:ext uri="{BB962C8B-B14F-4D97-AF65-F5344CB8AC3E}">
        <p14:creationId xmlns:p14="http://schemas.microsoft.com/office/powerpoint/2010/main" val="44915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E1F4A-4896-46DC-95BA-D62DE13D4DCA}"/>
              </a:ext>
            </a:extLst>
          </p:cNvPr>
          <p:cNvSpPr>
            <a:spLocks noGrp="1"/>
          </p:cNvSpPr>
          <p:nvPr>
            <p:ph type="title"/>
          </p:nvPr>
        </p:nvSpPr>
        <p:spPr/>
        <p:txBody>
          <a:bodyPr/>
          <a:lstStyle/>
          <a:p>
            <a:r>
              <a:rPr lang="en-US" dirty="0"/>
              <a:t>Research Background of IPV &amp; Healthcare</a:t>
            </a:r>
          </a:p>
        </p:txBody>
      </p:sp>
      <p:sp>
        <p:nvSpPr>
          <p:cNvPr id="3" name="Content Placeholder 2">
            <a:extLst>
              <a:ext uri="{FF2B5EF4-FFF2-40B4-BE49-F238E27FC236}">
                <a16:creationId xmlns:a16="http://schemas.microsoft.com/office/drawing/2014/main" id="{A2F70F5D-6D44-4373-9F78-BDA59F4B5756}"/>
              </a:ext>
            </a:extLst>
          </p:cNvPr>
          <p:cNvSpPr>
            <a:spLocks noGrp="1"/>
          </p:cNvSpPr>
          <p:nvPr>
            <p:ph idx="1"/>
          </p:nvPr>
        </p:nvSpPr>
        <p:spPr>
          <a:xfrm>
            <a:off x="328882" y="1309688"/>
            <a:ext cx="8478456" cy="3159837"/>
          </a:xfrm>
        </p:spPr>
        <p:txBody>
          <a:bodyPr/>
          <a:lstStyle/>
          <a:p>
            <a:r>
              <a:rPr lang="en-US" sz="2000" dirty="0">
                <a:ea typeface="ＭＳ Ｐゴシック"/>
              </a:rPr>
              <a:t>Maternal Healthcare is key to positive infant and maternal outcomes</a:t>
            </a:r>
          </a:p>
          <a:p>
            <a:endParaRPr lang="en-US" sz="2000" dirty="0"/>
          </a:p>
          <a:p>
            <a:r>
              <a:rPr lang="en-US" sz="2000" dirty="0">
                <a:ea typeface="ＭＳ Ｐゴシック"/>
              </a:rPr>
              <a:t>Need additional understanding of healthcare seeking patterns among this population, particularly in low- and middle-income countries</a:t>
            </a:r>
            <a:endParaRPr lang="en-US" sz="2000" dirty="0"/>
          </a:p>
          <a:p>
            <a:endParaRPr lang="en-US" sz="2000" dirty="0">
              <a:ea typeface="ＭＳ Ｐゴシック"/>
            </a:endParaRPr>
          </a:p>
          <a:p>
            <a:pPr marL="114300" indent="0" algn="ctr">
              <a:buNone/>
            </a:pPr>
            <a:r>
              <a:rPr lang="en-US" sz="2400" dirty="0">
                <a:ea typeface="ＭＳ Ｐゴシック"/>
              </a:rPr>
              <a:t>Abundance of new research indicates a need for an updated systematic review</a:t>
            </a:r>
          </a:p>
          <a:p>
            <a:pPr marL="114300" indent="0" algn="ctr">
              <a:buNone/>
            </a:pPr>
            <a:endParaRPr lang="en-US" sz="2400" b="1" dirty="0"/>
          </a:p>
          <a:p>
            <a:pPr marL="114300" indent="0">
              <a:buNone/>
            </a:pPr>
            <a:endParaRPr lang="en-US" sz="3200" dirty="0"/>
          </a:p>
        </p:txBody>
      </p:sp>
      <p:pic>
        <p:nvPicPr>
          <p:cNvPr id="5" name="Picture 4">
            <a:extLst>
              <a:ext uri="{FF2B5EF4-FFF2-40B4-BE49-F238E27FC236}">
                <a16:creationId xmlns:a16="http://schemas.microsoft.com/office/drawing/2014/main" id="{12EA6396-1EDF-4C83-87E5-E8DEA7A09864}"/>
              </a:ext>
            </a:extLst>
          </p:cNvPr>
          <p:cNvPicPr>
            <a:picLocks noChangeAspect="1"/>
          </p:cNvPicPr>
          <p:nvPr/>
        </p:nvPicPr>
        <p:blipFill rotWithShape="1">
          <a:blip r:embed="rId3">
            <a:duotone>
              <a:schemeClr val="accent1">
                <a:shade val="45000"/>
                <a:satMod val="135000"/>
              </a:schemeClr>
              <a:prstClr val="white"/>
            </a:duotone>
          </a:blip>
          <a:srcRect b="18407"/>
          <a:stretch/>
        </p:blipFill>
        <p:spPr>
          <a:xfrm>
            <a:off x="7610942" y="390811"/>
            <a:ext cx="1075858" cy="877824"/>
          </a:xfrm>
          <a:prstGeom prst="rect">
            <a:avLst/>
          </a:prstGeom>
        </p:spPr>
      </p:pic>
    </p:spTree>
    <p:extLst>
      <p:ext uri="{BB962C8B-B14F-4D97-AF65-F5344CB8AC3E}">
        <p14:creationId xmlns:p14="http://schemas.microsoft.com/office/powerpoint/2010/main" val="382219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7505E-8151-4E69-B64B-A25E9F6E26E0}"/>
              </a:ext>
            </a:extLst>
          </p:cNvPr>
          <p:cNvSpPr>
            <a:spLocks noGrp="1"/>
          </p:cNvSpPr>
          <p:nvPr>
            <p:ph type="title"/>
          </p:nvPr>
        </p:nvSpPr>
        <p:spPr>
          <a:xfrm>
            <a:off x="468489" y="349758"/>
            <a:ext cx="8229600" cy="877824"/>
          </a:xfrm>
        </p:spPr>
        <p:txBody>
          <a:bodyPr/>
          <a:lstStyle/>
          <a:p>
            <a:r>
              <a:rPr lang="en-US" dirty="0"/>
              <a:t>Methodology</a:t>
            </a:r>
          </a:p>
        </p:txBody>
      </p:sp>
      <p:sp>
        <p:nvSpPr>
          <p:cNvPr id="3" name="Content Placeholder 2">
            <a:extLst>
              <a:ext uri="{FF2B5EF4-FFF2-40B4-BE49-F238E27FC236}">
                <a16:creationId xmlns:a16="http://schemas.microsoft.com/office/drawing/2014/main" id="{10F3B3AF-7EC0-4B12-983F-3FB7C11E8D40}"/>
              </a:ext>
            </a:extLst>
          </p:cNvPr>
          <p:cNvSpPr>
            <a:spLocks noGrp="1"/>
          </p:cNvSpPr>
          <p:nvPr>
            <p:ph idx="1"/>
          </p:nvPr>
        </p:nvSpPr>
        <p:spPr>
          <a:xfrm>
            <a:off x="457200" y="1309689"/>
            <a:ext cx="8229600" cy="727834"/>
          </a:xfrm>
        </p:spPr>
        <p:txBody>
          <a:bodyPr/>
          <a:lstStyle/>
          <a:p>
            <a:pPr marL="114300" indent="0">
              <a:buNone/>
            </a:pPr>
            <a:r>
              <a:rPr lang="en-US" dirty="0"/>
              <a:t>Literature search in PubMed and Scopus</a:t>
            </a:r>
          </a:p>
        </p:txBody>
      </p:sp>
      <p:sp>
        <p:nvSpPr>
          <p:cNvPr id="4" name="TextBox 3">
            <a:extLst>
              <a:ext uri="{FF2B5EF4-FFF2-40B4-BE49-F238E27FC236}">
                <a16:creationId xmlns:a16="http://schemas.microsoft.com/office/drawing/2014/main" id="{FAAFD71B-4FCF-4F32-B1B2-F555BB512367}"/>
              </a:ext>
            </a:extLst>
          </p:cNvPr>
          <p:cNvSpPr txBox="1"/>
          <p:nvPr/>
        </p:nvSpPr>
        <p:spPr>
          <a:xfrm>
            <a:off x="5084330" y="1988154"/>
            <a:ext cx="3613759" cy="2554545"/>
          </a:xfrm>
          <a:prstGeom prst="rect">
            <a:avLst/>
          </a:prstGeom>
          <a:noFill/>
        </p:spPr>
        <p:txBody>
          <a:bodyPr wrap="square" rtlCol="0">
            <a:spAutoFit/>
          </a:bodyPr>
          <a:lstStyle/>
          <a:p>
            <a:pPr algn="ctr"/>
            <a:r>
              <a:rPr lang="en-US" sz="2000" b="1" dirty="0"/>
              <a:t>Exclusion Criteria</a:t>
            </a:r>
          </a:p>
          <a:p>
            <a:pPr algn="ctr"/>
            <a:endParaRPr lang="en-US" sz="2000" b="1" dirty="0"/>
          </a:p>
          <a:p>
            <a:pPr marL="285750" indent="-285750">
              <a:buFont typeface="Arial" panose="020B0604020202020204" pitchFamily="34" charset="0"/>
              <a:buChar char="•"/>
            </a:pPr>
            <a:r>
              <a:rPr lang="en-US" sz="2000" dirty="0"/>
              <a:t>Elder abuse, child abuse, stranger violence</a:t>
            </a:r>
          </a:p>
          <a:p>
            <a:pPr marL="285750" indent="-285750">
              <a:buFont typeface="Arial" panose="020B0604020202020204" pitchFamily="34" charset="0"/>
              <a:buChar char="•"/>
            </a:pPr>
            <a:r>
              <a:rPr lang="en-US" sz="2000" dirty="0"/>
              <a:t>Acquaintance sexual violence</a:t>
            </a:r>
          </a:p>
          <a:p>
            <a:pPr marL="285750" indent="-285750">
              <a:buFont typeface="Arial" panose="020B0604020202020204" pitchFamily="34" charset="0"/>
              <a:buChar char="•"/>
            </a:pPr>
            <a:r>
              <a:rPr lang="en-US" sz="2000" dirty="0"/>
              <a:t>Experimental Studies</a:t>
            </a:r>
          </a:p>
          <a:p>
            <a:pPr marL="285750" indent="-285750">
              <a:buFont typeface="Arial" panose="020B0604020202020204" pitchFamily="34" charset="0"/>
              <a:buChar char="•"/>
            </a:pPr>
            <a:endParaRPr lang="en-US" sz="2000" dirty="0"/>
          </a:p>
        </p:txBody>
      </p:sp>
      <p:sp>
        <p:nvSpPr>
          <p:cNvPr id="5" name="TextBox 4">
            <a:extLst>
              <a:ext uri="{FF2B5EF4-FFF2-40B4-BE49-F238E27FC236}">
                <a16:creationId xmlns:a16="http://schemas.microsoft.com/office/drawing/2014/main" id="{16484970-EB1A-46C5-975E-823C9B93E124}"/>
              </a:ext>
            </a:extLst>
          </p:cNvPr>
          <p:cNvSpPr txBox="1"/>
          <p:nvPr/>
        </p:nvSpPr>
        <p:spPr>
          <a:xfrm>
            <a:off x="585486" y="1988155"/>
            <a:ext cx="3805099" cy="2554545"/>
          </a:xfrm>
          <a:prstGeom prst="rect">
            <a:avLst/>
          </a:prstGeom>
          <a:noFill/>
        </p:spPr>
        <p:txBody>
          <a:bodyPr wrap="square" lIns="91440" tIns="45720" rIns="91440" bIns="45720" rtlCol="0" anchor="t">
            <a:spAutoFit/>
          </a:bodyPr>
          <a:lstStyle/>
          <a:p>
            <a:pPr algn="ctr"/>
            <a:r>
              <a:rPr lang="en-US" sz="2000" b="1" dirty="0"/>
              <a:t>Inclusion Criteria</a:t>
            </a:r>
          </a:p>
          <a:p>
            <a:pPr algn="ctr"/>
            <a:endParaRPr lang="en-US" sz="2000" b="1" dirty="0"/>
          </a:p>
          <a:p>
            <a:pPr marL="285750" indent="-285750">
              <a:buFont typeface="Arial" panose="020B0604020202020204" pitchFamily="34" charset="0"/>
              <a:buChar char="•"/>
            </a:pPr>
            <a:r>
              <a:rPr lang="en-US" sz="2000" dirty="0"/>
              <a:t>Maternal Healthcare Utilization</a:t>
            </a:r>
          </a:p>
          <a:p>
            <a:pPr marL="285750" indent="-285750">
              <a:buFont typeface="Arial" panose="020B0604020202020204" pitchFamily="34" charset="0"/>
              <a:buChar char="•"/>
            </a:pPr>
            <a:r>
              <a:rPr lang="en-US" sz="2000" dirty="0">
                <a:latin typeface="Trebuchet MS"/>
                <a:ea typeface="ＭＳ Ｐゴシック"/>
              </a:rPr>
              <a:t>2015 to 2022</a:t>
            </a:r>
            <a:endParaRPr lang="en-US" sz="2000" dirty="0"/>
          </a:p>
          <a:p>
            <a:pPr marL="285750" indent="-285750">
              <a:buFont typeface="Arial" panose="020B0604020202020204" pitchFamily="34" charset="0"/>
              <a:buChar char="•"/>
            </a:pPr>
            <a:r>
              <a:rPr lang="en-US" sz="2000" dirty="0"/>
              <a:t>English</a:t>
            </a:r>
          </a:p>
          <a:p>
            <a:pPr marL="285750" indent="-285750">
              <a:buFont typeface="Arial" panose="020B0604020202020204" pitchFamily="34" charset="0"/>
              <a:buChar char="•"/>
            </a:pPr>
            <a:r>
              <a:rPr lang="en-US" sz="2000" dirty="0"/>
              <a:t>Peer Reviewed</a:t>
            </a:r>
          </a:p>
          <a:p>
            <a:pPr marL="285750" indent="-285750">
              <a:buFont typeface="Arial" panose="020B0604020202020204" pitchFamily="34" charset="0"/>
              <a:buChar char="•"/>
            </a:pPr>
            <a:r>
              <a:rPr lang="en-US" sz="2000" dirty="0"/>
              <a:t>Full Text Available</a:t>
            </a:r>
          </a:p>
        </p:txBody>
      </p:sp>
      <p:pic>
        <p:nvPicPr>
          <p:cNvPr id="7" name="Graphic 6" descr="Checkmark">
            <a:extLst>
              <a:ext uri="{FF2B5EF4-FFF2-40B4-BE49-F238E27FC236}">
                <a16:creationId xmlns:a16="http://schemas.microsoft.com/office/drawing/2014/main" id="{68F08918-2936-4F3C-803F-A200FE34F8E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8187" y="2037521"/>
            <a:ext cx="320536" cy="320536"/>
          </a:xfrm>
          <a:prstGeom prst="rect">
            <a:avLst/>
          </a:prstGeom>
        </p:spPr>
      </p:pic>
      <p:pic>
        <p:nvPicPr>
          <p:cNvPr id="9" name="Graphic 8" descr="No sign">
            <a:extLst>
              <a:ext uri="{FF2B5EF4-FFF2-40B4-BE49-F238E27FC236}">
                <a16:creationId xmlns:a16="http://schemas.microsoft.com/office/drawing/2014/main" id="{9E0A2B84-C545-4369-9EFE-401751FAAEF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18568" y="1988155"/>
            <a:ext cx="344466" cy="344466"/>
          </a:xfrm>
          <a:prstGeom prst="rect">
            <a:avLst/>
          </a:prstGeom>
        </p:spPr>
      </p:pic>
    </p:spTree>
    <p:extLst>
      <p:ext uri="{BB962C8B-B14F-4D97-AF65-F5344CB8AC3E}">
        <p14:creationId xmlns:p14="http://schemas.microsoft.com/office/powerpoint/2010/main" val="2810406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F3A91-C1BE-4E1E-A89E-B215753AA485}"/>
              </a:ext>
            </a:extLst>
          </p:cNvPr>
          <p:cNvSpPr>
            <a:spLocks noGrp="1"/>
          </p:cNvSpPr>
          <p:nvPr>
            <p:ph type="title"/>
          </p:nvPr>
        </p:nvSpPr>
        <p:spPr/>
        <p:txBody>
          <a:bodyPr/>
          <a:lstStyle/>
          <a:p>
            <a:r>
              <a:rPr lang="en-US" dirty="0"/>
              <a:t>Results</a:t>
            </a:r>
          </a:p>
        </p:txBody>
      </p:sp>
      <p:sp>
        <p:nvSpPr>
          <p:cNvPr id="3" name="TextBox 2">
            <a:extLst>
              <a:ext uri="{FF2B5EF4-FFF2-40B4-BE49-F238E27FC236}">
                <a16:creationId xmlns:a16="http://schemas.microsoft.com/office/drawing/2014/main" id="{ABA0B2DE-F794-1256-6206-BF394624B5E3}"/>
              </a:ext>
            </a:extLst>
          </p:cNvPr>
          <p:cNvSpPr txBox="1"/>
          <p:nvPr/>
        </p:nvSpPr>
        <p:spPr>
          <a:xfrm>
            <a:off x="689856" y="1330419"/>
            <a:ext cx="3929639"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000" b="1" dirty="0">
                <a:latin typeface="Trebuchet MS"/>
                <a:ea typeface="ＭＳ Ｐゴシック"/>
              </a:rPr>
              <a:t>Total Records Identified:</a:t>
            </a:r>
            <a:r>
              <a:rPr lang="en-US" sz="2000" dirty="0">
                <a:latin typeface="Trebuchet MS"/>
                <a:ea typeface="ＭＳ Ｐゴシック"/>
              </a:rPr>
              <a:t> </a:t>
            </a:r>
            <a:r>
              <a:rPr lang="en-US" sz="2000" dirty="0">
                <a:solidFill>
                  <a:srgbClr val="FFC000"/>
                </a:solidFill>
                <a:latin typeface="Trebuchet MS"/>
                <a:ea typeface="ＭＳ Ｐゴシック"/>
              </a:rPr>
              <a:t>1,972</a:t>
            </a:r>
            <a:endParaRPr lang="en-US" sz="2000" dirty="0">
              <a:solidFill>
                <a:srgbClr val="FFC000"/>
              </a:solidFill>
            </a:endParaRPr>
          </a:p>
          <a:p>
            <a:pPr>
              <a:lnSpc>
                <a:spcPct val="150000"/>
              </a:lnSpc>
            </a:pPr>
            <a:r>
              <a:rPr lang="en-US" sz="2000" b="1" dirty="0">
                <a:latin typeface="Trebuchet MS"/>
                <a:ea typeface="ＭＳ Ｐゴシック"/>
              </a:rPr>
              <a:t>Full-Text Reviewed:</a:t>
            </a:r>
            <a:r>
              <a:rPr lang="en-US" sz="2000" dirty="0">
                <a:latin typeface="Trebuchet MS"/>
                <a:ea typeface="ＭＳ Ｐゴシック"/>
              </a:rPr>
              <a:t> </a:t>
            </a:r>
            <a:r>
              <a:rPr lang="en-US" sz="2000" dirty="0">
                <a:solidFill>
                  <a:srgbClr val="FFC000"/>
                </a:solidFill>
                <a:latin typeface="Trebuchet MS"/>
                <a:ea typeface="ＭＳ Ｐゴシック"/>
              </a:rPr>
              <a:t>45</a:t>
            </a:r>
          </a:p>
          <a:p>
            <a:pPr>
              <a:lnSpc>
                <a:spcPct val="150000"/>
              </a:lnSpc>
            </a:pPr>
            <a:r>
              <a:rPr lang="en-US" sz="2000" b="1" dirty="0">
                <a:latin typeface="Trebuchet MS"/>
                <a:ea typeface="ＭＳ Ｐゴシック"/>
              </a:rPr>
              <a:t>Reports Excluded:</a:t>
            </a:r>
            <a:r>
              <a:rPr lang="en-US" sz="2000" dirty="0">
                <a:latin typeface="Trebuchet MS"/>
                <a:ea typeface="ＭＳ Ｐゴシック"/>
              </a:rPr>
              <a:t> </a:t>
            </a:r>
            <a:r>
              <a:rPr lang="en-US" sz="2000" dirty="0">
                <a:solidFill>
                  <a:srgbClr val="FFC000"/>
                </a:solidFill>
                <a:latin typeface="Trebuchet MS"/>
                <a:ea typeface="ＭＳ Ｐゴシック"/>
              </a:rPr>
              <a:t>17</a:t>
            </a:r>
          </a:p>
          <a:p>
            <a:pPr>
              <a:lnSpc>
                <a:spcPct val="150000"/>
              </a:lnSpc>
            </a:pPr>
            <a:r>
              <a:rPr lang="en-US" sz="2000" b="1" dirty="0">
                <a:latin typeface="Trebuchet MS"/>
                <a:ea typeface="ＭＳ Ｐゴシック"/>
              </a:rPr>
              <a:t>Studies Included in Review:</a:t>
            </a:r>
            <a:r>
              <a:rPr lang="en-US" sz="2000" dirty="0">
                <a:latin typeface="Trebuchet MS"/>
                <a:ea typeface="ＭＳ Ｐゴシック"/>
              </a:rPr>
              <a:t> </a:t>
            </a:r>
            <a:r>
              <a:rPr lang="en-US" sz="2000" dirty="0">
                <a:solidFill>
                  <a:srgbClr val="FFC000"/>
                </a:solidFill>
                <a:latin typeface="Trebuchet MS"/>
                <a:ea typeface="ＭＳ Ｐゴシック"/>
              </a:rPr>
              <a:t>28 </a:t>
            </a:r>
          </a:p>
          <a:p>
            <a:endParaRPr lang="en-US" dirty="0"/>
          </a:p>
        </p:txBody>
      </p:sp>
      <p:sp>
        <p:nvSpPr>
          <p:cNvPr id="5" name="TextBox 4">
            <a:extLst>
              <a:ext uri="{FF2B5EF4-FFF2-40B4-BE49-F238E27FC236}">
                <a16:creationId xmlns:a16="http://schemas.microsoft.com/office/drawing/2014/main" id="{7F3DA55F-AA75-60A0-65AA-64F83BC71570}"/>
              </a:ext>
            </a:extLst>
          </p:cNvPr>
          <p:cNvSpPr txBox="1"/>
          <p:nvPr/>
        </p:nvSpPr>
        <p:spPr>
          <a:xfrm>
            <a:off x="4927583" y="1330419"/>
            <a:ext cx="3886507"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000" b="1" dirty="0">
                <a:latin typeface="Trebuchet MS"/>
                <a:ea typeface="ＭＳ Ｐゴシック"/>
              </a:rPr>
              <a:t>Countries Included:</a:t>
            </a:r>
            <a:r>
              <a:rPr lang="en-US" sz="2000" dirty="0">
                <a:latin typeface="Trebuchet MS"/>
                <a:ea typeface="ＭＳ Ｐゴシック"/>
              </a:rPr>
              <a:t> </a:t>
            </a:r>
            <a:r>
              <a:rPr lang="en-US" sz="2000" dirty="0">
                <a:solidFill>
                  <a:srgbClr val="FFC000"/>
                </a:solidFill>
                <a:latin typeface="Trebuchet MS"/>
                <a:ea typeface="ＭＳ Ｐゴシック"/>
              </a:rPr>
              <a:t>54</a:t>
            </a:r>
            <a:endParaRPr lang="en-US" sz="2000" dirty="0">
              <a:solidFill>
                <a:srgbClr val="FFC000"/>
              </a:solidFill>
            </a:endParaRPr>
          </a:p>
          <a:p>
            <a:pPr lvl="1">
              <a:lnSpc>
                <a:spcPct val="150000"/>
              </a:lnSpc>
            </a:pPr>
            <a:r>
              <a:rPr lang="en-US" sz="2000" b="1" dirty="0">
                <a:latin typeface="Trebuchet MS"/>
                <a:ea typeface="ＭＳ Ｐゴシック"/>
              </a:rPr>
              <a:t>Low Income:</a:t>
            </a:r>
            <a:r>
              <a:rPr lang="en-US" sz="2000" dirty="0">
                <a:latin typeface="Trebuchet MS"/>
                <a:ea typeface="ＭＳ Ｐゴシック"/>
              </a:rPr>
              <a:t> </a:t>
            </a:r>
            <a:r>
              <a:rPr lang="en-US" sz="2000" dirty="0">
                <a:solidFill>
                  <a:srgbClr val="FFC000"/>
                </a:solidFill>
                <a:latin typeface="Trebuchet MS"/>
                <a:ea typeface="ＭＳ Ｐゴシック"/>
              </a:rPr>
              <a:t>20</a:t>
            </a:r>
          </a:p>
          <a:p>
            <a:pPr lvl="1">
              <a:lnSpc>
                <a:spcPct val="150000"/>
              </a:lnSpc>
            </a:pPr>
            <a:r>
              <a:rPr lang="en-US" sz="2000" b="1" dirty="0">
                <a:latin typeface="Trebuchet MS"/>
                <a:ea typeface="ＭＳ Ｐゴシック"/>
              </a:rPr>
              <a:t>Middle Income: </a:t>
            </a:r>
            <a:r>
              <a:rPr lang="en-US" sz="2000" dirty="0">
                <a:solidFill>
                  <a:srgbClr val="FFC000"/>
                </a:solidFill>
                <a:latin typeface="Trebuchet MS"/>
                <a:ea typeface="ＭＳ Ｐゴシック"/>
              </a:rPr>
              <a:t>33</a:t>
            </a:r>
          </a:p>
          <a:p>
            <a:pPr lvl="1">
              <a:lnSpc>
                <a:spcPct val="150000"/>
              </a:lnSpc>
            </a:pPr>
            <a:r>
              <a:rPr lang="en-US" sz="2000" b="1" dirty="0">
                <a:latin typeface="Trebuchet MS"/>
                <a:ea typeface="ＭＳ Ｐゴシック"/>
              </a:rPr>
              <a:t>High Income:</a:t>
            </a:r>
            <a:r>
              <a:rPr lang="en-US" sz="2000" dirty="0">
                <a:latin typeface="Trebuchet MS"/>
                <a:ea typeface="ＭＳ Ｐゴシック"/>
              </a:rPr>
              <a:t> </a:t>
            </a:r>
            <a:r>
              <a:rPr lang="en-US" sz="2000" dirty="0">
                <a:solidFill>
                  <a:srgbClr val="FFC000"/>
                </a:solidFill>
                <a:latin typeface="Trebuchet MS"/>
                <a:ea typeface="ＭＳ Ｐゴシック"/>
              </a:rPr>
              <a:t>1</a:t>
            </a:r>
          </a:p>
          <a:p>
            <a:endParaRPr lang="en-US" dirty="0"/>
          </a:p>
        </p:txBody>
      </p:sp>
    </p:spTree>
    <p:extLst>
      <p:ext uri="{BB962C8B-B14F-4D97-AF65-F5344CB8AC3E}">
        <p14:creationId xmlns:p14="http://schemas.microsoft.com/office/powerpoint/2010/main" val="4281475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04718-5FB8-469C-BD62-CA58BCE54094}"/>
              </a:ext>
            </a:extLst>
          </p:cNvPr>
          <p:cNvSpPr>
            <a:spLocks noGrp="1"/>
          </p:cNvSpPr>
          <p:nvPr>
            <p:ph type="title"/>
          </p:nvPr>
        </p:nvSpPr>
        <p:spPr/>
        <p:txBody>
          <a:bodyPr/>
          <a:lstStyle/>
          <a:p>
            <a:r>
              <a:rPr lang="en-US" dirty="0">
                <a:ea typeface="ＭＳ Ｐゴシック"/>
              </a:rPr>
              <a:t>Results</a:t>
            </a:r>
            <a:endParaRPr lang="en-US" dirty="0"/>
          </a:p>
        </p:txBody>
      </p:sp>
      <p:sp>
        <p:nvSpPr>
          <p:cNvPr id="3" name="Content Placeholder 2">
            <a:extLst>
              <a:ext uri="{FF2B5EF4-FFF2-40B4-BE49-F238E27FC236}">
                <a16:creationId xmlns:a16="http://schemas.microsoft.com/office/drawing/2014/main" id="{9C0E2A22-E278-4712-8A29-C7E71FC2B45D}"/>
              </a:ext>
            </a:extLst>
          </p:cNvPr>
          <p:cNvSpPr>
            <a:spLocks noGrp="1"/>
          </p:cNvSpPr>
          <p:nvPr>
            <p:ph idx="1"/>
          </p:nvPr>
        </p:nvSpPr>
        <p:spPr/>
        <p:txBody>
          <a:bodyPr/>
          <a:lstStyle/>
          <a:p>
            <a:pPr>
              <a:lnSpc>
                <a:spcPct val="150000"/>
              </a:lnSpc>
            </a:pPr>
            <a:r>
              <a:rPr lang="en-US" b="1" dirty="0"/>
              <a:t>Sufficient Antenatal Care</a:t>
            </a:r>
            <a:r>
              <a:rPr lang="en-US" dirty="0"/>
              <a:t>: Less likely </a:t>
            </a:r>
          </a:p>
          <a:p>
            <a:pPr>
              <a:lnSpc>
                <a:spcPct val="150000"/>
              </a:lnSpc>
            </a:pPr>
            <a:r>
              <a:rPr lang="en-US" b="1" dirty="0"/>
              <a:t>Early Antenatal Care (0-3 </a:t>
            </a:r>
            <a:r>
              <a:rPr lang="en-US" b="1" dirty="0" err="1"/>
              <a:t>mos</a:t>
            </a:r>
            <a:r>
              <a:rPr lang="en-US" b="1" dirty="0"/>
              <a:t>): </a:t>
            </a:r>
            <a:r>
              <a:rPr lang="en-US" dirty="0"/>
              <a:t>Less likely</a:t>
            </a:r>
          </a:p>
          <a:p>
            <a:pPr>
              <a:lnSpc>
                <a:spcPct val="150000"/>
              </a:lnSpc>
            </a:pPr>
            <a:r>
              <a:rPr lang="en-US" b="1" dirty="0"/>
              <a:t>Institutional Delivery:</a:t>
            </a:r>
            <a:r>
              <a:rPr lang="en-US" dirty="0"/>
              <a:t> Less likely</a:t>
            </a:r>
          </a:p>
          <a:p>
            <a:pPr>
              <a:lnSpc>
                <a:spcPct val="150000"/>
              </a:lnSpc>
            </a:pPr>
            <a:r>
              <a:rPr lang="en-US" b="1" dirty="0"/>
              <a:t>Skilled Birth Attendance:</a:t>
            </a:r>
            <a:r>
              <a:rPr lang="en-US" dirty="0"/>
              <a:t> Mixed Results (3 of 7 studies)</a:t>
            </a:r>
          </a:p>
          <a:p>
            <a:pPr>
              <a:lnSpc>
                <a:spcPct val="150000"/>
              </a:lnSpc>
            </a:pPr>
            <a:r>
              <a:rPr lang="en-US" b="1" dirty="0">
                <a:ea typeface="ＭＳ Ｐゴシック"/>
              </a:rPr>
              <a:t>Postnatal Care (visit within 48 hours): </a:t>
            </a:r>
            <a:r>
              <a:rPr lang="en-US" dirty="0">
                <a:ea typeface="ＭＳ Ｐゴシック"/>
              </a:rPr>
              <a:t>No Association</a:t>
            </a:r>
          </a:p>
          <a:p>
            <a:endParaRPr lang="en-US" dirty="0"/>
          </a:p>
        </p:txBody>
      </p:sp>
      <p:sp>
        <p:nvSpPr>
          <p:cNvPr id="4" name="Arrow: Down 3">
            <a:extLst>
              <a:ext uri="{FF2B5EF4-FFF2-40B4-BE49-F238E27FC236}">
                <a16:creationId xmlns:a16="http://schemas.microsoft.com/office/drawing/2014/main" id="{ED942BB3-2321-4516-BBC4-CD8BF270073B}"/>
              </a:ext>
            </a:extLst>
          </p:cNvPr>
          <p:cNvSpPr/>
          <p:nvPr/>
        </p:nvSpPr>
        <p:spPr>
          <a:xfrm>
            <a:off x="5817739" y="1446348"/>
            <a:ext cx="345056" cy="377405"/>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Down 4">
            <a:extLst>
              <a:ext uri="{FF2B5EF4-FFF2-40B4-BE49-F238E27FC236}">
                <a16:creationId xmlns:a16="http://schemas.microsoft.com/office/drawing/2014/main" id="{DB5A52DB-9EB9-0CE0-DC9A-FF06DFC3D215}"/>
              </a:ext>
            </a:extLst>
          </p:cNvPr>
          <p:cNvSpPr/>
          <p:nvPr/>
        </p:nvSpPr>
        <p:spPr>
          <a:xfrm>
            <a:off x="6529418" y="1996282"/>
            <a:ext cx="345056" cy="377405"/>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AD4DB1FE-E71C-ABD0-AFD8-54055BE9E0D9}"/>
              </a:ext>
            </a:extLst>
          </p:cNvPr>
          <p:cNvSpPr/>
          <p:nvPr/>
        </p:nvSpPr>
        <p:spPr>
          <a:xfrm>
            <a:off x="5278588" y="2567782"/>
            <a:ext cx="345056" cy="377405"/>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quot;Not Allowed&quot; Symbol 6">
            <a:extLst>
              <a:ext uri="{FF2B5EF4-FFF2-40B4-BE49-F238E27FC236}">
                <a16:creationId xmlns:a16="http://schemas.microsoft.com/office/drawing/2014/main" id="{975FB057-70DA-BDAE-8964-DBC4835427F4}"/>
              </a:ext>
            </a:extLst>
          </p:cNvPr>
          <p:cNvSpPr/>
          <p:nvPr/>
        </p:nvSpPr>
        <p:spPr>
          <a:xfrm>
            <a:off x="7976702" y="3690636"/>
            <a:ext cx="442104" cy="420538"/>
          </a:xfrm>
          <a:prstGeom prst="noSmoking">
            <a:avLst/>
          </a:prstGeom>
          <a:solidFill>
            <a:srgbClr val="4678BC"/>
          </a:solidFill>
          <a:ln>
            <a:solidFill>
              <a:srgbClr val="4678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Graphic 9" descr="Question Mark with solid fill">
            <a:extLst>
              <a:ext uri="{FF2B5EF4-FFF2-40B4-BE49-F238E27FC236}">
                <a16:creationId xmlns:a16="http://schemas.microsoft.com/office/drawing/2014/main" id="{63CF7F6F-2C3F-F345-428E-FEE55331EED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910794" y="3069033"/>
            <a:ext cx="580127" cy="504646"/>
          </a:xfrm>
          <a:prstGeom prst="rect">
            <a:avLst/>
          </a:prstGeom>
        </p:spPr>
      </p:pic>
    </p:spTree>
    <p:extLst>
      <p:ext uri="{BB962C8B-B14F-4D97-AF65-F5344CB8AC3E}">
        <p14:creationId xmlns:p14="http://schemas.microsoft.com/office/powerpoint/2010/main" val="1353112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04718-5FB8-469C-BD62-CA58BCE54094}"/>
              </a:ext>
            </a:extLst>
          </p:cNvPr>
          <p:cNvSpPr>
            <a:spLocks noGrp="1"/>
          </p:cNvSpPr>
          <p:nvPr>
            <p:ph type="title"/>
          </p:nvPr>
        </p:nvSpPr>
        <p:spPr/>
        <p:txBody>
          <a:bodyPr/>
          <a:lstStyle/>
          <a:p>
            <a:r>
              <a:rPr lang="en-US" dirty="0">
                <a:ea typeface="ＭＳ Ｐゴシック"/>
              </a:rPr>
              <a:t>Discussion and Conclusion</a:t>
            </a:r>
            <a:endParaRPr lang="en-US" dirty="0"/>
          </a:p>
        </p:txBody>
      </p:sp>
      <p:sp>
        <p:nvSpPr>
          <p:cNvPr id="3" name="Content Placeholder 2">
            <a:extLst>
              <a:ext uri="{FF2B5EF4-FFF2-40B4-BE49-F238E27FC236}">
                <a16:creationId xmlns:a16="http://schemas.microsoft.com/office/drawing/2014/main" id="{9C0E2A22-E278-4712-8A29-C7E71FC2B45D}"/>
              </a:ext>
            </a:extLst>
          </p:cNvPr>
          <p:cNvSpPr>
            <a:spLocks noGrp="1"/>
          </p:cNvSpPr>
          <p:nvPr>
            <p:ph idx="1"/>
          </p:nvPr>
        </p:nvSpPr>
        <p:spPr>
          <a:xfrm>
            <a:off x="457200" y="1240714"/>
            <a:ext cx="8607005" cy="3159837"/>
          </a:xfrm>
        </p:spPr>
        <p:txBody>
          <a:bodyPr/>
          <a:lstStyle/>
          <a:p>
            <a:pPr>
              <a:spcBef>
                <a:spcPts val="1200"/>
              </a:spcBef>
            </a:pPr>
            <a:r>
              <a:rPr lang="en-US" dirty="0">
                <a:ea typeface="ＭＳ Ｐゴシック"/>
              </a:rPr>
              <a:t>Most women with IPV are receiving antenatal care, but not the recommended amount</a:t>
            </a:r>
          </a:p>
          <a:p>
            <a:pPr marL="639445" lvl="1">
              <a:spcBef>
                <a:spcPts val="1200"/>
              </a:spcBef>
            </a:pPr>
            <a:r>
              <a:rPr lang="en-US" dirty="0">
                <a:ea typeface="ＭＳ Ｐゴシック"/>
              </a:rPr>
              <a:t>Screen for IPV at early visits – cannot assume they will be back</a:t>
            </a:r>
          </a:p>
          <a:p>
            <a:pPr>
              <a:spcBef>
                <a:spcPts val="1200"/>
              </a:spcBef>
            </a:pPr>
            <a:r>
              <a:rPr lang="en-US" dirty="0">
                <a:ea typeface="ＭＳ Ｐゴシック"/>
              </a:rPr>
              <a:t>Physical, sexual, and emotional IPV were associated with different outcomes – not all are experienced in the same way</a:t>
            </a:r>
          </a:p>
          <a:p>
            <a:pPr>
              <a:spcBef>
                <a:spcPts val="1200"/>
              </a:spcBef>
            </a:pPr>
            <a:r>
              <a:rPr lang="en-US" dirty="0">
                <a:ea typeface="ＭＳ Ｐゴシック"/>
              </a:rPr>
              <a:t>Skilled birth attendance and postnatal care are less researched than antenatal care and institutional delivery</a:t>
            </a:r>
          </a:p>
        </p:txBody>
      </p:sp>
    </p:spTree>
    <p:extLst>
      <p:ext uri="{BB962C8B-B14F-4D97-AF65-F5344CB8AC3E}">
        <p14:creationId xmlns:p14="http://schemas.microsoft.com/office/powerpoint/2010/main" val="1437126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5C228-C24A-4CC7-9792-7B62BD5DD58D}"/>
              </a:ext>
            </a:extLst>
          </p:cNvPr>
          <p:cNvSpPr>
            <a:spLocks noGrp="1"/>
          </p:cNvSpPr>
          <p:nvPr>
            <p:ph type="title"/>
          </p:nvPr>
        </p:nvSpPr>
        <p:spPr>
          <a:xfrm>
            <a:off x="0" y="0"/>
            <a:ext cx="9144000" cy="1828800"/>
          </a:xfrm>
        </p:spPr>
        <p:txBody>
          <a:bodyPr vert="horz" lIns="91440" tIns="45720" rIns="91440" bIns="45720" rtlCol="0" anchor="ctr">
            <a:noAutofit/>
          </a:bodyPr>
          <a:lstStyle/>
          <a:p>
            <a:pPr algn="ctr"/>
            <a:r>
              <a:rPr lang="en-US" sz="2800" b="1" dirty="0">
                <a:solidFill>
                  <a:schemeClr val="bg2">
                    <a:lumMod val="25000"/>
                  </a:schemeClr>
                </a:solidFill>
                <a:ea typeface="ＭＳ Ｐゴシック"/>
              </a:rPr>
              <a:t>Thank you to my mentor Dr. Frasso, professors Dr. Plover and Dr. </a:t>
            </a:r>
            <a:r>
              <a:rPr lang="en-US" sz="2800" b="1" dirty="0" err="1">
                <a:solidFill>
                  <a:schemeClr val="bg2">
                    <a:lumMod val="25000"/>
                  </a:schemeClr>
                </a:solidFill>
                <a:ea typeface="ＭＳ Ｐゴシック"/>
              </a:rPr>
              <a:t>McAna</a:t>
            </a:r>
            <a:r>
              <a:rPr lang="en-US" sz="2800" b="1" dirty="0">
                <a:solidFill>
                  <a:schemeClr val="bg2">
                    <a:lumMod val="25000"/>
                  </a:schemeClr>
                </a:solidFill>
                <a:ea typeface="ＭＳ Ｐゴシック"/>
              </a:rPr>
              <a:t>, librarian Dr. Hunter, and Dr. Melissa Dichter</a:t>
            </a:r>
          </a:p>
        </p:txBody>
      </p:sp>
      <p:sp>
        <p:nvSpPr>
          <p:cNvPr id="2" name="TextBox 1">
            <a:extLst>
              <a:ext uri="{FF2B5EF4-FFF2-40B4-BE49-F238E27FC236}">
                <a16:creationId xmlns:a16="http://schemas.microsoft.com/office/drawing/2014/main" id="{9F299F9F-1DD2-45EC-B07E-A51DA6A4F16C}"/>
              </a:ext>
            </a:extLst>
          </p:cNvPr>
          <p:cNvSpPr txBox="1"/>
          <p:nvPr/>
        </p:nvSpPr>
        <p:spPr>
          <a:xfrm>
            <a:off x="212942" y="2029216"/>
            <a:ext cx="8718116" cy="3323987"/>
          </a:xfrm>
          <a:prstGeom prst="rect">
            <a:avLst/>
          </a:prstGeom>
          <a:noFill/>
        </p:spPr>
        <p:txBody>
          <a:bodyPr wrap="square" lIns="91440" tIns="45720" rIns="91440" bIns="45720" rtlCol="0" anchor="t">
            <a:spAutoFit/>
          </a:bodyPr>
          <a:lstStyle/>
          <a:p>
            <a:r>
              <a:rPr lang="en-US" sz="900" dirty="0">
                <a:latin typeface="Trebuchet MS"/>
                <a:ea typeface="ＭＳ Ｐゴシック"/>
              </a:rPr>
              <a:t>Auger, N., Low, N., Lee, G. E., Ayoub, A., &amp; Luu, T. M. (2022). Pregnancy outcomes of women hospitalized for physical assault, sexual assault, and intimate partner violence.</a:t>
            </a:r>
            <a:r>
              <a:rPr lang="en-US" sz="900" i="1" dirty="0">
                <a:latin typeface="Trebuchet MS"/>
                <a:ea typeface="ＭＳ Ｐゴシック"/>
              </a:rPr>
              <a:t> Journal of Interpersonal Violence; J </a:t>
            </a:r>
            <a:r>
              <a:rPr lang="en-US" sz="900" i="1" err="1">
                <a:latin typeface="Trebuchet MS"/>
                <a:ea typeface="ＭＳ Ｐゴシック"/>
              </a:rPr>
              <a:t>Interpers</a:t>
            </a:r>
            <a:r>
              <a:rPr lang="en-US" sz="900" i="1" dirty="0">
                <a:latin typeface="Trebuchet MS"/>
                <a:ea typeface="ＭＳ Ｐゴシック"/>
              </a:rPr>
              <a:t> Violence, 37</a:t>
            </a:r>
            <a:r>
              <a:rPr lang="en-US" sz="900" dirty="0">
                <a:latin typeface="Trebuchet MS"/>
                <a:ea typeface="ＭＳ Ｐゴシック"/>
              </a:rPr>
              <a:t>(13-14), NP11135. </a:t>
            </a:r>
            <a:r>
              <a:rPr lang="en-US" sz="900" dirty="0">
                <a:latin typeface="Trebuchet MS"/>
                <a:ea typeface="ＭＳ Ｐゴシック"/>
                <a:hlinkClick r:id="rId3"/>
              </a:rPr>
              <a:t>https://10.1177/0886260520985496</a:t>
            </a:r>
            <a:endParaRPr lang="en-US" sz="900" dirty="0"/>
          </a:p>
          <a:p>
            <a:endParaRPr lang="en-US" sz="900" dirty="0">
              <a:latin typeface="Trebuchet MS"/>
              <a:ea typeface="ＭＳ Ｐゴシック"/>
            </a:endParaRPr>
          </a:p>
          <a:p>
            <a:r>
              <a:rPr lang="en-US" sz="900" dirty="0">
                <a:latin typeface="Trebuchet MS"/>
                <a:ea typeface="ＭＳ Ｐゴシック"/>
              </a:rPr>
              <a:t>Breiding, M. J., Smith, S. G., Basile, K. C., Walters, M. L., Chen, J., &amp; Merrick, M. T. (2014). Prevalence and characteristics of sexual violence, stalking, and intimate partner violence victimization — national intimate partner and sexual violence survey, united states, 2011. </a:t>
            </a:r>
            <a:r>
              <a:rPr lang="en-US" sz="900" dirty="0" err="1">
                <a:latin typeface="Trebuchet MS"/>
                <a:ea typeface="ＭＳ Ｐゴシック"/>
              </a:rPr>
              <a:t>MMWR.Surveillance</a:t>
            </a:r>
            <a:r>
              <a:rPr lang="en-US" sz="900" dirty="0">
                <a:latin typeface="Trebuchet MS"/>
                <a:ea typeface="ＭＳ Ｐゴシック"/>
              </a:rPr>
              <a:t> Summaries; MMWR </a:t>
            </a:r>
            <a:r>
              <a:rPr lang="en-US" sz="900" dirty="0" err="1">
                <a:latin typeface="Trebuchet MS"/>
                <a:ea typeface="ＭＳ Ｐゴシック"/>
              </a:rPr>
              <a:t>Surveill</a:t>
            </a:r>
            <a:r>
              <a:rPr lang="en-US" sz="900" dirty="0">
                <a:latin typeface="Trebuchet MS"/>
                <a:ea typeface="ＭＳ Ｐゴシック"/>
              </a:rPr>
              <a:t> Summ, 63(8), 1-18.</a:t>
            </a:r>
            <a:endParaRPr lang="en-US" sz="900" dirty="0"/>
          </a:p>
          <a:p>
            <a:endParaRPr lang="en-US" sz="900" dirty="0"/>
          </a:p>
          <a:p>
            <a:r>
              <a:rPr lang="en-US" sz="900" dirty="0">
                <a:latin typeface="Trebuchet MS"/>
                <a:ea typeface="ＭＳ Ｐゴシック"/>
              </a:rPr>
              <a:t>Chisholm, C. A., Bullock, L., &amp; Ferguson, J. E. (. (2017). Intimate partner violence and pregnancy: Epidemiology and impact.</a:t>
            </a:r>
            <a:r>
              <a:rPr lang="en-US" sz="900" i="1" dirty="0">
                <a:latin typeface="Trebuchet MS"/>
                <a:ea typeface="ＭＳ Ｐゴシック"/>
              </a:rPr>
              <a:t> American Journal of Obstetrics and Gynecology, 217</a:t>
            </a:r>
            <a:r>
              <a:rPr lang="en-US" sz="900" dirty="0">
                <a:latin typeface="Trebuchet MS"/>
                <a:ea typeface="ＭＳ Ｐゴシック"/>
              </a:rPr>
              <a:t>(2), 141-144. </a:t>
            </a:r>
            <a:r>
              <a:rPr lang="en-US" sz="900" dirty="0">
                <a:latin typeface="Trebuchet MS"/>
                <a:ea typeface="ＭＳ Ｐゴシック"/>
                <a:hlinkClick r:id="rId4"/>
              </a:rPr>
              <a:t>https://https://doi.org/10.1016/j.ajog.2017.05.042</a:t>
            </a:r>
            <a:endParaRPr lang="en-US" sz="900" dirty="0">
              <a:latin typeface="Trebuchet MS"/>
              <a:ea typeface="ＭＳ Ｐゴシック"/>
            </a:endParaRPr>
          </a:p>
          <a:p>
            <a:endParaRPr lang="en-US" sz="900" dirty="0">
              <a:latin typeface="Trebuchet MS"/>
              <a:ea typeface="ＭＳ Ｐゴシック"/>
            </a:endParaRPr>
          </a:p>
          <a:p>
            <a:r>
              <a:rPr lang="en-US" sz="900" dirty="0">
                <a:latin typeface="Trebuchet MS"/>
                <a:ea typeface="ＭＳ Ｐゴシック"/>
              </a:rPr>
              <a:t>Dickstein, Y., Ohel, I., Levy, A., </a:t>
            </a:r>
            <a:r>
              <a:rPr lang="en-US" sz="900" dirty="0" err="1">
                <a:latin typeface="Trebuchet MS"/>
                <a:ea typeface="ＭＳ Ｐゴシック"/>
              </a:rPr>
              <a:t>Holcberg</a:t>
            </a:r>
            <a:r>
              <a:rPr lang="en-US" sz="900" dirty="0">
                <a:latin typeface="Trebuchet MS"/>
                <a:ea typeface="ＭＳ Ｐゴシック"/>
              </a:rPr>
              <a:t>, G., &amp; Sheiner, E. (2007). Lack of prenatal care: An independent risk factor for perinatal mortality among </a:t>
            </a:r>
            <a:r>
              <a:rPr lang="en-US" sz="900" dirty="0" err="1">
                <a:latin typeface="Trebuchet MS"/>
                <a:ea typeface="ＭＳ Ｐゴシック"/>
              </a:rPr>
              <a:t>macrosomic</a:t>
            </a:r>
            <a:r>
              <a:rPr lang="en-US" sz="900" dirty="0">
                <a:latin typeface="Trebuchet MS"/>
                <a:ea typeface="ＭＳ Ｐゴシック"/>
              </a:rPr>
              <a:t> newborns. Archives of Gynecology and Obstetrics; Arch </a:t>
            </a:r>
            <a:r>
              <a:rPr lang="en-US" sz="900" dirty="0" err="1">
                <a:latin typeface="Trebuchet MS"/>
                <a:ea typeface="ＭＳ Ｐゴシック"/>
              </a:rPr>
              <a:t>Gynecol</a:t>
            </a:r>
            <a:r>
              <a:rPr lang="en-US" sz="900" dirty="0">
                <a:latin typeface="Trebuchet MS"/>
                <a:ea typeface="ＭＳ Ｐゴシック"/>
              </a:rPr>
              <a:t> </a:t>
            </a:r>
            <a:r>
              <a:rPr lang="en-US" sz="900" dirty="0" err="1">
                <a:latin typeface="Trebuchet MS"/>
                <a:ea typeface="ＭＳ Ｐゴシック"/>
              </a:rPr>
              <a:t>Obstet</a:t>
            </a:r>
            <a:r>
              <a:rPr lang="en-US" sz="900" dirty="0">
                <a:latin typeface="Trebuchet MS"/>
                <a:ea typeface="ＭＳ Ｐゴシック"/>
              </a:rPr>
              <a:t>, 277(6), 511-514. https://10.1007/s00404-007-0510-6</a:t>
            </a:r>
            <a:endParaRPr lang="en-US" dirty="0"/>
          </a:p>
          <a:p>
            <a:endParaRPr lang="en-US" sz="900" dirty="0">
              <a:latin typeface="Trebuchet MS"/>
              <a:ea typeface="ＭＳ Ｐゴシック"/>
            </a:endParaRPr>
          </a:p>
          <a:p>
            <a:r>
              <a:rPr lang="en-US" sz="900" dirty="0">
                <a:latin typeface="Trebuchet MS"/>
                <a:ea typeface="ＭＳ Ｐゴシック"/>
              </a:rPr>
              <a:t>Wallace, Gillispie-Bell, V., Cruz, K., Davis, K., &amp; Vilda, D. (2021). Homicide During Pregnancy and the Postpartum Period in the United States, 2018-2019. Obstetrics and Gynecology., 138(5), 762–769. </a:t>
            </a:r>
            <a:r>
              <a:rPr lang="en-US" sz="900" dirty="0">
                <a:latin typeface="Trebuchet MS"/>
                <a:ea typeface="ＭＳ Ｐゴシック"/>
                <a:hlinkClick r:id="rId5"/>
              </a:rPr>
              <a:t>https://doi.org/10.1097/AOG.0000000000004567</a:t>
            </a:r>
            <a:r>
              <a:rPr lang="en-US" sz="900" dirty="0">
                <a:latin typeface="Trebuchet MS"/>
                <a:ea typeface="ＭＳ Ｐゴシック"/>
              </a:rPr>
              <a:t>  </a:t>
            </a:r>
            <a:endParaRPr lang="en-US" sz="900"/>
          </a:p>
          <a:p>
            <a:endParaRPr lang="en-US" sz="900" dirty="0">
              <a:latin typeface="Trebuchet MS"/>
              <a:ea typeface="ＭＳ Ｐゴシック"/>
            </a:endParaRPr>
          </a:p>
          <a:p>
            <a:r>
              <a:rPr lang="en-US" sz="900" dirty="0">
                <a:latin typeface="Trebuchet MS"/>
                <a:ea typeface="ＭＳ Ｐゴシック"/>
              </a:rPr>
              <a:t>World Health Organization. (2021). Violence against women prevalence estimates, 2018: Global, regional and national prevalence estimates for intimate partner violence against women and global and regional prevalence estimates for non-partner sexual violence against women.</a:t>
            </a:r>
            <a:endParaRPr lang="en-US"/>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9022093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ght content">
  <a:themeElements>
    <a:clrScheme name="Custom 1">
      <a:dk1>
        <a:srgbClr val="011E40"/>
      </a:dk1>
      <a:lt1>
        <a:sysClr val="window" lastClr="FFFFFF"/>
      </a:lt1>
      <a:dk2>
        <a:srgbClr val="2F5897"/>
      </a:dk2>
      <a:lt2>
        <a:srgbClr val="E4E9EF"/>
      </a:lt2>
      <a:accent1>
        <a:srgbClr val="307FE2"/>
      </a:accent1>
      <a:accent2>
        <a:srgbClr val="F8E08E"/>
      </a:accent2>
      <a:accent3>
        <a:srgbClr val="80225F"/>
      </a:accent3>
      <a:accent4>
        <a:srgbClr val="011E40"/>
      </a:accent4>
      <a:accent5>
        <a:srgbClr val="C4B000"/>
      </a:accent5>
      <a:accent6>
        <a:srgbClr val="89813D"/>
      </a:accent6>
      <a:hlink>
        <a:srgbClr val="2DCCD3"/>
      </a:hlink>
      <a:folHlink>
        <a:srgbClr val="C4BCB7"/>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Presentation36" id="{30E24488-0E09-BA43-943D-DD1B68998FFC}" vid="{BF964C19-C33F-7E4B-A49D-85E680D119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0BA68BA39C244196424875C3894121" ma:contentTypeVersion="14" ma:contentTypeDescription="Create a new document." ma:contentTypeScope="" ma:versionID="6eab036493c5df6abb4ed435b202c4f2">
  <xsd:schema xmlns:xsd="http://www.w3.org/2001/XMLSchema" xmlns:xs="http://www.w3.org/2001/XMLSchema" xmlns:p="http://schemas.microsoft.com/office/2006/metadata/properties" xmlns:ns3="3164df8c-801a-4708-9c01-fcd3b4ccc35c" xmlns:ns4="f9c618d3-9a11-4200-a1ec-ef27d4735f76" targetNamespace="http://schemas.microsoft.com/office/2006/metadata/properties" ma:root="true" ma:fieldsID="fb6ef4454eca18586e5519d6678ff61d" ns3:_="" ns4:_="">
    <xsd:import namespace="3164df8c-801a-4708-9c01-fcd3b4ccc35c"/>
    <xsd:import namespace="f9c618d3-9a11-4200-a1ec-ef27d4735f7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Location"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64df8c-801a-4708-9c01-fcd3b4ccc3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9c618d3-9a11-4200-a1ec-ef27d4735f7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CC3A7B-04DA-47C8-BDF8-DAC289674611}">
  <ds:schemaRefs>
    <ds:schemaRef ds:uri="http://purl.org/dc/terms/"/>
    <ds:schemaRef ds:uri="f9c618d3-9a11-4200-a1ec-ef27d4735f76"/>
    <ds:schemaRef ds:uri="http://purl.org/dc/elements/1.1/"/>
    <ds:schemaRef ds:uri="http://purl.org/dc/dcmitype/"/>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3164df8c-801a-4708-9c01-fcd3b4ccc35c"/>
    <ds:schemaRef ds:uri="http://www.w3.org/XML/1998/namespace"/>
  </ds:schemaRefs>
</ds:datastoreItem>
</file>

<file path=customXml/itemProps2.xml><?xml version="1.0" encoding="utf-8"?>
<ds:datastoreItem xmlns:ds="http://schemas.openxmlformats.org/officeDocument/2006/customXml" ds:itemID="{9CDD1D1E-2403-4FCE-A177-885474497BB5}">
  <ds:schemaRefs>
    <ds:schemaRef ds:uri="http://schemas.microsoft.com/sharepoint/v3/contenttype/forms"/>
  </ds:schemaRefs>
</ds:datastoreItem>
</file>

<file path=customXml/itemProps3.xml><?xml version="1.0" encoding="utf-8"?>
<ds:datastoreItem xmlns:ds="http://schemas.openxmlformats.org/officeDocument/2006/customXml" ds:itemID="{C2D1E12B-0DD0-45B6-9CB6-7BC12FB5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64df8c-801a-4708-9c01-fcd3b4ccc35c"/>
    <ds:schemaRef ds:uri="f9c618d3-9a11-4200-a1ec-ef27d4735f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TJU-PopHealth-16x9</Template>
  <TotalTime>2384</TotalTime>
  <Words>768</Words>
  <Application>Microsoft Office PowerPoint</Application>
  <PresentationFormat>On-screen Show (16:9)</PresentationFormat>
  <Paragraphs>73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Light content</vt:lpstr>
      <vt:lpstr>Maternal Healthcare Utilization Among Pregnant Women Experiencing Intimate Partner Violence (IPV): A Rapid Systematic Review</vt:lpstr>
      <vt:lpstr>Prevalence of Intimate Partner Violence (IPV)</vt:lpstr>
      <vt:lpstr>IPV as a Public Health Problem</vt:lpstr>
      <vt:lpstr>Research Background of IPV &amp; Healthcare</vt:lpstr>
      <vt:lpstr>Methodology</vt:lpstr>
      <vt:lpstr>Results</vt:lpstr>
      <vt:lpstr>Results</vt:lpstr>
      <vt:lpstr>Discussion and Conclusion</vt:lpstr>
      <vt:lpstr>Thank you to my mentor Dr. Frasso, professors Dr. Plover and Dr. McAna, librarian Dr. Hunter, and Dr. Melissa Dichter</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Rapid Systematic Review of Risk and Protective Factors for Intimate Partner Violence using the Social Ecological Model</dc:title>
  <dc:subject/>
  <dc:creator>Gabrielle Harb</dc:creator>
  <cp:keywords/>
  <dc:description/>
  <cp:lastModifiedBy>Gabrielle Harb</cp:lastModifiedBy>
  <cp:revision>368</cp:revision>
  <cp:lastPrinted>2019-09-25T18:47:25Z</cp:lastPrinted>
  <dcterms:created xsi:type="dcterms:W3CDTF">2022-06-14T00:19:42Z</dcterms:created>
  <dcterms:modified xsi:type="dcterms:W3CDTF">2022-11-15T01:15:00Z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0x0101000C0BA68BA39C244196424875C3894121</vt:lpwstr>
  </property>
</Properties>
</file>